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8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84" r:id="rId24"/>
    <p:sldId id="285" r:id="rId25"/>
    <p:sldId id="286" r:id="rId26"/>
    <p:sldId id="287" r:id="rId27"/>
    <p:sldId id="277" r:id="rId28"/>
    <p:sldId id="278" r:id="rId29"/>
    <p:sldId id="279" r:id="rId30"/>
    <p:sldId id="280" r:id="rId31"/>
    <p:sldId id="282" r:id="rId32"/>
    <p:sldId id="289" r:id="rId33"/>
    <p:sldId id="263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/>
    <p:restoredTop sz="94762"/>
  </p:normalViewPr>
  <p:slideViewPr>
    <p:cSldViewPr snapToGrid="0">
      <p:cViewPr varScale="1">
        <p:scale>
          <a:sx n="121" d="100"/>
          <a:sy n="121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41:10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4:10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09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2245 1 24575,'-34'0'0,"-6"0"0,-16 0 0,-9 0 0,-9 0 0,-14 0 0,-6 2 0,42 1 0,0 0 0,0 1 0,0 1 0,-45 6 0,5-2 0,11-4 0,8-3 0,10-2 0,11 0 0,6 0 0,7 0 0,3 0 0,1 0 0,1 0 0,-1 0 0,-1 0 0,-3 0 0,-2 0 0,-5 0 0,-4 0 0,-4 0 0,0 0 0,4 0 0,7-1 0,5-2 0,6 0 0,4-2 0,2 2 0,3 0 0,2-1 0,1 0 0,0 0 0,-1 0 0,-2 1 0,-3 0 0,-4 1 0,-2 0 0,0 2 0,3 0 0,2 0 0,3 0 0,4 0 0,9 0 0,5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10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1915 0 24575,'-26'0'0,"-8"0"0,-6 0 0,-8 0 0,-15 0 0,-10 0 0,-6 0 0,0 0 0,10 0 0,1 0 0,1 0 0,5 0 0,5 0 0,1 0 0,3 0 0,-1 0 0,1 0 0,0 2 0,0-1 0,-1 1 0,3 0 0,1-2 0,1 0 0,-1 0 0,-1 0 0,2 0 0,4 0 0,7 0 0,4 0 0,3 0 0,-2 1 0,1 0 0,-1 2 0,3 1 0,3 1 0,2-1 0,1-1 0,0 0 0,1 0 0,0 1 0,4-1 0,3 0 0,6 0 0,5-1 0,4-1 0,0 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39.5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1784 1 24575,'-35'0'0,"-18"0"0,-29 0 0,28 0 0,-4 0 0,-7 0 0,-3 0 0,-2 0 0,-1 0 0,-9 0 0,-1 0 0,3 0 0,1 0 0,6 0 0,2 0 0,6 0 0,4 0 0,-29 0 0,9 1 0,6 1 0,8 0 0,9-1 0,7-1 0,7 0 0,6 0 0,3 0 0,4 0 0,3 0 0,2 0 0,4 0 0,6 0 0,5 1 0,5 0 0,2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41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2507 0 24575,'-13'0'0,"-10"0"0,-24 0 0,-24 0 0,-17 0 0,35 0 0,0 0 0,-2 0 0,0 0 0,-2 0 0,0 0 0,2 0 0,0 0 0,5 0 0,0 0 0,-47 0 0,4 0 0,-1 0 0,1 0 0,8 0 0,8 2 0,11 0 0,12 1 0,8 2 0,4 0 0,1 1 0,-3 0 0,-5 1 0,-4-1 0,-3 2 0,1 0 0,2-1 0,4-1 0,5-4 0,4-1 0,5-1 0,3 0 0,1 2 0,3-1 0,1 1 0,0-1 0,1-1 0,0 0 0,0 0 0,1 0 0,2 0 0,1 0 0,2 0 0,1 0 0,2 0 0,2 0 0,1 0 0,0 0 0,1 0 0,0 0 0,1 0 0,1 0 0,1 0 0,5 0 0,2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43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2434 1 24575,'-16'0'0,"-14"0"0,-19 0 0,-19 0 0,-12 0 0,-16 0 0,42 0 0,-2 0 0,-5 0 0,-1 0 0,-1 0 0,-1 0 0,2 0 0,1 0 0,1 0 0,0 0 0,5 0 0,0 1 0,1 1 0,2 0 0,-46 1 0,9 1 0,1-3 0,4 1 0,3 1 0,3 1 0,8 1 0,6-2 0,10-1 0,4 0 0,6 1 0,5 2 0,3-1 0,2 0 0,0-1 0,0-1 0,-1 1 0,-2-2 0,-1 2 0,1-1 0,1 0 0,3-1 0,4-1 0,6 0 0,7 0 0,6 1 0,6 3 0,3-2 0,1 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45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2431 138 24575,'-18'0'0,"-8"0"0,-7 0 0,-11 0 0,-16 0 0,-6 0 0,-1 0 0,5 0 0,13 0 0,2 0 0,-4-2 0,-1 0 0,-2-1 0,1-2 0,2 2 0,-1-1 0,3-1 0,2 0 0,3-2 0,3 0 0,3 0 0,2 0 0,2 0 0,1 0 0,-1 0 0,2 1 0,0 3 0,2 1 0,3 0 0,2 0 0,1-1 0,1 2 0,-1-2 0,1 1 0,0 0 0,-2-1 0,-1 2 0,-3-1 0,-2 1 0,-3-1 0,-2 1 0,1-1 0,-2 2 0,-1 0 0,1 0 0,1 0 0,3 0 0,1 0 0,1 0 0,-2 0 0,-3 0 0,-2 0 0,1 0 0,0-1 0,3-1 0,2 1 0,3-1 0,3 1 0,-1-1 0,1 1 0,-1 0 0,1-1 0,1 1 0,3 0 0,2-2 0,3 2 0,2 0 0,0 0 0,1 1 0,2 0 0,2 1 0,4 0 0,3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47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2648 1 24575,'-13'0'0,"-10"0"0,-23 0 0,-23 0 0,-17 0 0,36 0 0,-1 0 0,0 0 0,0 0 0,-44 0 0,7 0 0,9 0 0,5 0 0,2 0 0,0 0 0,2 0 0,-3 0 0,-1 0 0,3 0 0,4 0 0,8 0 0,10 0 0,8 0 0,8 0 0,6 0 0,2 0 0,0 0 0,-5 0 0,-5 0 0,-3 0 0,-1 0 0,2 0 0,0 0 0,2 0 0,-1 0 0,-1 0 0,0 0 0,1 0 0,4 0 0,6 0 0,6 0 0,1 0 0,2 0 0,-1 0 0,-1 0 0,0 0 0,-3 0 0,-3 0 0,-4 4 0,-3 1 0,-4 2 0,-1 1 0,0-2 0,-1 2 0,4-1 0,2 2 0,1-1 0,0-1 0,1-1 0,2-1 0,3-1 0,5 1 0,2-1 0,3 1 0,4-1 0,3 0 0,3-1 0,3-1 0,1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50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2819 73 24575,'-18'0'0,"-11"0"0,-11 0 0,-11 0 0,-1 0 0,-2 0 0,-8 0 0,-6 0 0,-12 0 0,-6 0 0,-7 0 0,-4 0 0,3 0 0,4 2 0,12 0 0,8 1 0,8 2 0,5 1 0,4 0 0,5 0 0,2-2 0,4-1 0,1-2 0,-1-1 0,-2 0 0,-1 0 0,0 0 0,2 0 0,1 0 0,2 0 0,5 0 0,1 0 0,-1 0 0,-4 0 0,-6-1 0,-4-1 0,-1-1 0,5 0 0,9 0 0,7 0 0,4 1 0,0-2 0,-3 0 0,-2 0 0,-2 1 0,-2 1 0,0-2 0,-6 0 0,-4-3 0,-7-1 0,-1-1 0,2 0 0,6 0 0,7 0 0,7 1 0,7 3 0,6 2 0,6 2 0,3 1 0,3 0 0,-1 0 0,-5 0 0,-4 0 0,-6 0 0,2 0 0,7 0 0,6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53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3503 1 24575,'-14'0'0,"-13"0"0,-23 0 0,-22 0 0,-19 0 0,2 0 0,9 0 0,11 0 0,14 0 0,1 0 0,0 0 0,-3 0 0,-8 0 0,-4 0 0,4 1 0,7 3 0,7 0 0,4 0 0,-2-1 0,-4-2 0,0-1 0,1 0 0,6 0 0,5 0 0,5 2 0,3-1 0,0 2 0,0 0 0,-2 0 0,-3 0 0,-4 0 0,-2 1 0,0-1 0,-2-1 0,-3 0 0,-3 0 0,-8-1 0,-2 2 0,-3 0 0,2 0 0,4-2 0,4-1 0,3 0 0,1 0 0,2 0 0,4-1 0,5-2 0,3-1 0,5-2 0,3 1 0,2 0 0,0 3 0,-1 1 0,-4 1 0,-3 0 0,-2 0 0,-2 0 0,-1 0 0,3 0 0,0 0 0,1 0 0,3 0 0,5 0 0,5 0 0,7 0 0,5 0 0,2 0 0,-2 0 0,-7 0 0,-8 0 0,-6 0 0,-1 0 0,1 0 0,3 0 0,3 0 0,5 0 0,-1 0 0,4 0 0,-1 0 0,1 2 0,0-1 0,2 0 0,4-1 0,2 0 0,-1 0 0,-2 0 0,-7 2 0,-2 1 0,3 1 0,8-2 0,6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58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2565 1 24575,'-24'0'0,"-14"0"0,-30 0 0,-18 0 0,-7 0 0,2 0 0,9 0 0,3 0 0,1 0 0,3 0 0,6 0 0,0 0 0,-3 0 0,0 0 0,-2 0 0,0 0 0,-1 0 0,2 0 0,4 0 0,5 0 0,6 0 0,3 0 0,2 0 0,3 0 0,5 0 0,7 0 0,4 0 0,2 0 0,-1 0 0,-5 1 0,-4 1 0,-1 0 0,1-1 0,1-1 0,4 0 0,3 0 0,1 0 0,3 0 0,1 0 0,3 0 0,1 0 0,0 0 0,-1 0 0,0 0 0,0 0 0,0 0 0,1 0 0,1 0 0,-2 1 0,1 0 0,1 1 0,1 1 0,5-1 0,4 0 0,6 1 0,4 1 0,3 2 0,1-3 0,0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8:23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 24575,'14'0'0,"6"0"0,7 0 0,8 0 0,0 0 0,3 0 0,-3 0 0,-1-2 0,1 0 0,-3-2 0,0 0 0,0 2 0,2 0 0,4 0 0,-1-1 0,3 1 0,-4 0 0,-3 0 0,-4-1 0,-4 1 0,0 0 0,0 2 0,-1 0 0,2 0 0,-1 0 0,0 0 0,-3 0 0,-1 0 0,-1 0 0,-2 0 0,2 0 0,0 0 0,5 0 0,3 0 0,-1 0 0,1 0 0,-1 0 0,0 0 0,3 0 0,1 0 0,-2 0 0,-1 1 0,-3 2 0,0-1 0,-1 2 0,4-2 0,0 1 0,1-1 0,1-2 0,0 0 0,0 0 0,0 0 0,2 0 0,0 0 0,3 0 0,-3 0 0,0 0 0,-2 0 0,0 0 0,2 0 0,-1 0 0,3 0 0,1 0 0,0 0 0,-1 0 0,-3 0 0,-1 0 0,1 0 0,1 0 0,2 0 0,0 0 0,-1 0 0,-1 0 0,0 0 0,-2 0 0,2 0 0,0 0 0,-2 0 0,2 0 0,-2 0 0,-2 0 0,0 0 0,-2 0 0,-1 0 0,0 0 0,-2 0 0,0 0 0,0 0 0,-2 0 0,-1 0 0,-2 0 0,0 0 0,5 0 0,5 0 0,2 0 0,0 0 0,-1 0 0,-2 0 0,-2 0 0,0 0 0,-3 0 0,1 0 0,-1 0 0,1 0 0,0 0 0,-1 0 0,-1 0 0,-4 0 0,1 0 0,-3 0 0,1 0 0,1 0 0,3 0 0,2 0 0,3 0 0,0 0 0,-2 0 0,-3 0 0,-2 0 0,-3 0 0,1 0 0,0 0 0,-1 0 0,-1 0 0,-6 0 0,-3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10.0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6345 84 24575,'-10'0'0,"-3"0"0,-8 0 0,-7 0 0,-4 0 0,-5 0 0,-8 0 0,-9 0 0,-12 0 0,-13 0 0,-5 0 0,-5 0 0,-1 0 0,4 0 0,0 0 0,1 0 0,-3 0 0,-4-2 0,-4-2 0,-3-2 0,45 4 0,0-1 0,-2 1 0,-1 0 0,0 0 0,-1 0 0,1 1 0,-1-1 0,2 1 0,0 0 0,0 0 0,0 1 0,1 0 0,1 0 0,1 0 0,2 0 0,-46 0 0,10 0 0,6 0 0,9 0 0,10 0 0,7 0 0,5 0 0,6 0 0,1-1 0,3-2 0,0 1 0,-3 0 0,0 2 0,0-2 0,2-1 0,2-1 0,0 0 0,-1 1 0,0-1 0,-1-1 0,-3-1 0,-1 0 0,-5 1 0,-2 3 0,-2 2 0,-2 0 0,0 0 0,-4 0 0,0 0 0,-3 0 0,-1 0 0,0 0 0,1 0 0,5 0 0,1 0 0,0 2 0,-4 3 0,-5 4 0,2 3 0,1 0 0,7-1 0,5-2 0,3-1 0,1-2 0,1-1 0,-1 0 0,-1 1 0,1-1 0,0 0 0,2-1 0,3-2 0,2 2 0,2-1 0,0 1 0,-1 4 0,-4 2 0,-5 3 0,-3 1 0,-6-1 0,-4 1 0,-3-4 0,2-4 0,4-4 0,6-2 0,5 0 0,7 0 0,4 0 0,3 0 0,4 0 0,-1 0 0,0 0 0,0 0 0,3 0 0,0 0 0,4 0 0,2 0 0,4 0 0,1 0 0,2 0 0,1 0 0,-1 0 0,0 0 0,0-1 0,1-1 0,-2 0 0,-4 0 0,-4 2 0,-1 0 0,-1 0 0,0 0 0,2 0 0,5 0 0,2 0 0,1 0 0,-4-3 0,-8-7 0,-5-11 0,12 8 0,5-2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11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1984 119 24575,'-19'0'0,"-11"0"0,-32 0 0,-28 0 0,30 0 0,-4 0 0,-11 0 0,-3 0 0,1 0 0,1 0 0,3 0 0,3 0 0,10-1 0,4 0 0,-25-2 0,21 1 0,14-2 0,5 1 0,2-1 0,2-2 0,-2 0 0,1-1 0,-2 2 0,-3 1 0,-3 1 0,-6 1 0,-3-3 0,-8 1 0,-3-3 0,-4-2 0,2 0 0,7 0 0,8-2 0,11 4 0,12 2 0,15 3 0,7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19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0 227 24575,'24'0'0,"4"0"0,14 0 0,9 0 0,10 0 0,27 0 0,-37 0 0,0 0 0,2 0 0,0 0 0,-2 0 0,-1 0 0,36 0 0,-7 0 0,-4 0 0,-6-1 0,-9-2 0,-5 1 0,-1-1 0,0 2 0,5-1 0,2 0 0,2-3 0,0 0 0,-3 2 0,-2-1 0,-7 1 0,-1-2 0,-2 1 0,0-1 0,-1 0 0,-1 0 0,2-1 0,2 0 0,5 0 0,5 2 0,6 1 0,-2 3 0,-4 0 0,-6 0 0,-5 0 0,-1 0 0,-5 0 0,-4 0 0,-3 0 0,-4 0 0,0 0 0,1 0 0,0 0 0,4 0 0,0 0 0,3 0 0,0 0 0,-2 0 0,-1 0 0,-2 0 0,3 0 0,5 0 0,6 0 0,3-2 0,4-2 0,4-1 0,7 0 0,10 3 0,6 1 0,6 1 0,3 0 0,-4 0 0,-5 0 0,-10 0 0,-10 0 0,-4 0 0,-2-2 0,0-2 0,1-5 0,2-2 0,3-3 0,3 0 0,1-1 0,2-1 0,0 4 0,1 2 0,-3 5 0,0 3 0,0 1 0,0-1 0,5-1 0,-2 0 0,-4 2 0,-4 1 0,-7 0 0,-5 0 0,-1 0 0,-3 0 0,0 0 0,-1 0 0,1 0 0,0 0 0,0 0 0,0 0 0,2 1 0,2 2 0,2 3 0,0 2 0,-3 1 0,-1 0 0,0 1 0,0-1 0,1 1 0,-1-3 0,-2 0 0,3-2 0,2-3 0,7 2 0,6-1 0,7 2 0,3 3 0,2 4 0,-1 2 0,-1 2 0,-1-1 0,-3 0 0,-6 2 0,-7-2 0,-3 2 0,-3-3 0,-5-2 0,-6-1 0,-9-3 0,-7-1 0,-7 2 0,-8-5 0,-5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24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24575,'36'0'0,"10"0"0,17 0 0,11 0 0,9 0 0,-30 0 0,2 0 0,3 0 0,0 0 0,2 0 0,-1 0 0,-4 0 0,-1 0 0,36 0 0,-4-2 0,-6-4 0,-3-2 0,-5 0 0,-1 1 0,-3 0 0,-2 2 0,-7 1 0,-4 2 0,-1 2 0,0 0 0,3 0 0,0 0 0,3 0 0,0 2 0,1 3 0,-1 4 0,-3 3 0,0-1 0,0-1 0,0-4 0,1 0 0,3-1 0,5-1 0,6-2 0,4 1 0,4 0 0,2 2 0,-2 2 0,-1 4 0,-3 2 0,1 3 0,-1-1 0,-2 0 0,-3-1 0,-6-1 0,-5-1 0,-6-2 0,-8-1 0,-5 0 0,-4 0 0,-4-2 0,-1 0 0,-2-1 0,-1-1 0,1 1 0,0 0 0,2-2 0,-2 1 0,2-2 0,-2 0 0,1-1 0,-1-1 0,0-1 0,2 0 0,1 0 0,3 0 0,4 0 0,1 0 0,2 0 0,-1 0 0,0 0 0,0 0 0,1 0 0,2 2 0,4 2 0,3 1 0,2 2 0,5 2 0,-1-2 0,-1 3 0,-2-4 0,-4-3 0,0-1 0,-2-2 0,3 0 0,3 0 0,6 0 0,2 0 0,0 0 0,-3 0 0,-5 0 0,-3-4 0,-4-2 0,-3-3 0,-1-2 0,-4 2 0,-1 1 0,-1 0 0,-1 1 0,1 0 0,-1-2 0,-1-1 0,-1 1 0,-2 0 0,-2 2 0,0 1 0,1 0 0,0-1 0,2-2 0,1 0 0,0 0 0,-1 0 0,1 1 0,-3 1 0,0 4 0,-2 2 0,-2 1 0,-1 0 0,-1 0 0,1 0 0,1 0 0,4 0 0,5 0 0,7 0 0,7 0 0,0 0 0,-3 2 0,-6 2 0,-6 2 0,-5-1 0,-4-1 0,-3-2 0,-2-2 0,0 2 0,2 1 0,0-1 0,-1 1 0,-1-1 0,0 2 0,1 0 0,0-2 0,-3 2 0,-4-2 0,-4 0 0,-3 1 0,-6-2 0,-1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29.5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 24575,'31'0'0,"18"0"0,30 0 0,-29 0 0,2 0 0,3 0 0,3 0 0,8 0 0,2 0 0,-1 0 0,-1 0 0,-5 1 0,-2 0 0,39 2 0,-30-1 0,-14 1 0,-5-3 0,2 0 0,-3 0 0,0 0 0,0 0 0,-1 0 0,2 0 0,4 0 0,1 0 0,3 0 0,0 0 0,2 0 0,1-2 0,1-1 0,-5 1 0,-5-1 0,-3 3 0,-5-2 0,1-1 0,0-1 0,1-1 0,1 0 0,0 0 0,0 3 0,-3 2 0,0 0 0,0 0 0,1 0 0,2 0 0,1 0 0,2 0 0,-1 0 0,-1-2 0,-1-1 0,1 1 0,3 1 0,2 1 0,0 0 0,0 0 0,-4 0 0,-1 0 0,-2 0 0,1 0 0,0 0 0,0 0 0,1 0 0,-1 0 0,0 0 0,0 0 0,-2 0 0,0 0 0,-1 0 0,-2 0 0,-2 0 0,-4 0 0,-2 2 0,0 0 0,1 0 0,0 0 0,-2-2 0,-3 0 0,-1 0 0,0 0 0,3 0 0,3 0 0,6 0 0,0 0 0,2 0 0,-2 0 0,0 0 0,3 0 0,-2 0 0,2 0 0,1 0 0,0 0 0,-1 0 0,-4 0 0,-5 0 0,-5 0 0,-2 0 0,-1 0 0,0 2 0,-1 0 0,0 0 0,0-1 0,0-1 0,3 0 0,2 1 0,5 1 0,6 0 0,7 0 0,10 0 0,4-2 0,3 0 0,0 0 0,-1 0 0,1 0 0,3 2 0,-2 0 0,-3 1 0,-7-1 0,-5-2 0,-4 0 0,-4 0 0,-4 0 0,-2 0 0,-2 0 0,2 0 0,0 0 0,3 0 0,2 0 0,-1 2 0,-1 0 0,-1 0 0,-1 0 0,-1 0 0,2 1 0,1-1 0,3-1 0,1-1 0,1 0 0,2 0 0,4 0 0,3 0 0,5 0 0,4-2 0,4-1 0,2 0 0,-2-1 0,0 1 0,0 1 0,0 0 0,2 2 0,-6 0 0,-6 0 0,-9 0 0,-7 0 0,-3 0 0,-4 0 0,3 0 0,1 0 0,3 0 0,3 0 0,3 0 0,4 0 0,4 0 0,-3 0 0,2 0 0,0 0 0,0 0 0,1 0 0,1 0 0,7 0 0,10 7 0,14 11 0,6 10 0,0 6 0,-11-4 0,-16-10-1696,-19-9 0,-24-8 0,-10-3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32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638 20 24575,'-10'0'0,"-10"0"0,-14 0 0,-8 0 0,-6 0 0,-1 0 0,3 0 0,4 0 0,7 0 0,8 0 0,2 0 0,-3 0 0,-2 0 0,-3 0 0,-1-4 0,1-1 0,3 1 0,4 1 0,6 3 0,5-2 0,8 2 0,4-2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47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24575,'46'0'0,"4"0"0,19 0 0,5 0 0,1 0 0,-4 0 0,-9 0 0,-4 0 0,0 0 0,-1 0 0,-1 0 0,1 0 0,-5 0 0,-1 0 0,-3 0 0,-2 0 0,0 0 0,3 0 0,5 0 0,7 0 0,2 0 0,-1 0 0,-10 0 0,-9 0 0,-9 0 0,-9 0 0,-2 0 0,-3 0 0,1 0 0,3 0 0,2 0 0,4 0 0,2 0 0,0 0 0,6 0 0,4 0 0,5 2 0,6 0 0,1 1 0,3-1 0,0-2 0,0 2 0,-1 1 0,1 2 0,-3 1 0,-4 1 0,-4 2 0,-2-1 0,-2-1 0,1 1 0,1-1 0,0 0 0,0 0 0,-1-2 0,-3 0 0,-2-3 0,-5 0 0,-3 0 0,-3 0 0,-2 0 0,1-2 0,1 0 0,2 0 0,1 0 0,2 0 0,-1 0 0,0 0 0,1 0 0,0 0 0,2 0 0,-2 0 0,0 0 0,0-2 0,1-1 0,1-1 0,-1-1 0,-1 1 0,0-1 0,0 1 0,3 0 0,-1 2 0,1 1 0,-3 1 0,0 0 0,0 0 0,1 0 0,2 0 0,3 0 0,3 0 0,4 0 0,4 0 0,0 0 0,-1 0 0,-3 0 0,-1 0 0,-3 0 0,-2 0 0,-5 0 0,-4 0 0,-2 0 0,-3 0 0,1 0 0,-1 0 0,1 0 0,2 0 0,0 0 0,2 0 0,-1 0 0,1 0 0,2 0 0,0-1 0,2-2 0,-1-1 0,-1-2 0,-1 1 0,4-1 0,3 1 0,-1 1 0,0 0 0,-1 2 0,3 1 0,5-1 0,9-1 0,4 1 0,6-1 0,3 3 0,-2 0 0,2 0 0,-5 0 0,-7 0 0,-2 0 0,-5 0 0,2 1 0,0 2 0,2 1 0,1 1 0,5-1 0,6-2 0,6-2 0,3 0 0,-2 0 0,-4 0 0,-11 0 0,-10 0 0,-5 0 0,-3 0 0,0 0 0,3 0 0,3 0 0,2 0 0,5 0 0,6 0 0,2 0 0,0 0 0,-4 0 0,-6 0 0,-5 2 0,0 2 0,-2 0 0,-3 0 0,-1-2 0,-3-2 0,2 0 0,1 0 0,3 0 0,4-2 0,3-4 0,1-2 0,0-1 0,1 0 0,2 2 0,4-3 0,-1 0 0,0 1 0,-2 1 0,0 2 0,-1 3 0,-2 0 0,-1 2 0,-2 1 0,-2 0 0,-1-2 0,-3 0 0,-2-3 0,1 1 0,-4 2 0,0 0 0,-3 2 0,-1 0 0,1 0 0,0 0 0,1 0 0,-2 0 0,1 0 0,3 0 0,7 2 0,4 2 0,0 5 0,-3 2 0,-6-3 0,-5-2 0,0-4 0,-5-2 0,-3 0 0,-1 0 0,-3 0 0,-1 0 0,-8 0 0,-3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51.0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24575,'25'0'0,"5"0"0,6 0 0,9 0 0,15 0 0,27-2 0,13-4 0,-1-1 0,-11-1 0,-22 4 0,-5 2 0,-1 2 0,-4 0 0,-4 0 0,-2 0 0,-1 0 0,-1 0 0,0 0 0,-2 0 0,-1 0 0,3 0 0,1 0 0,-1 0 0,0-1 0,-5-1 0,-4-1 0,0-2 0,-1 2 0,-1-1 0,0 1 0,-3-1 0,3 0 0,1 1 0,-3 1 0,-3 0 0,-5 0 0,-5 0 0,-1 0 0,-1 0 0,-1 0 0,2 0 0,3 0 0,1 2 0,-1 0 0,-4 0 0,-2 0 0,-2 0 0,-1 0 0,1 0 0,-1 0 0,1 0 0,-1 0 0,-2 0 0,-2 0 0,-2 0 0,-2 0 0,1 0 0,2 0 0,-4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39:56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24575,'18'0'0,"5"0"0,7 0 0,10 0 0,6-1 0,5-1 0,9-6 0,2-3 0,-1-3 0,-3-2 0,-9 5 0,3 2 0,4 4 0,2 3 0,5 2 0,0 0 0,-4 0 0,-4 0 0,-6 0 0,-8 0 0,-3 0 0,-5-2 0,-3 0 0,0-3 0,-4 1 0,-2 2 0,-3 0 0,0 2 0,2 0 0,1 0 0,4 0 0,0 0 0,-1 0 0,0 0 0,-1 0 0,0 0 0,-1 0 0,0 0 0,0 0 0,0 0 0,2 0 0,1 0 0,-1 0 0,3 0 0,0 0 0,1 0 0,-1 0 0,-2 0 0,-4 0 0,-1 0 0,1 0 0,1 0 0,3 0 0,-1 0 0,0 0 0,3 0 0,3 0 0,0 0 0,-1 0 0,0 0 0,0 0 0,1 0 0,-1 0 0,-2 0 0,0 0 0,-1 0 0,-2 0 0,1 0 0,-3 0 0,1 0 0,1 0 0,0 0 0,0 0 0,1 0 0,-2 0 0,0 0 0,0 0 0,2 0 0,-1 0 0,1 0 0,-1 0 0,0 0 0,1 0 0,0 0 0,0 0 0,-3 0 0,0 0 0,1 0 0,0 0 0,-1 1 0,1 1 0,-3 2 0,-1 0 0,-1-1 0,-2 0 0,-2 0 0,1-1 0,2 1 0,2-1 0,1 2 0,-1-1 0,0 0 0,0 0 0,0-1 0,-2 0 0,-2 0 0,1-2 0,-1 0 0,2 0 0,1 0 0,-1 0 0,3 0 0,0 0 0,1 0 0,0 0 0,-1 0 0,-1 0 0,0 0 0,1 0 0,-1 0 0,0 2 0,0 0 0,2 0 0,0 2 0,1-2 0,3 0 0,2-1 0,5-1 0,6 0 0,5 0 0,3 0 0,-1 0 0,-1 0 0,-5 0 0,-1 0 0,1 0 0,-1 0 0,1 0 0,-2 0 0,-5 0 0,-3 0 0,-6 0 0,-2 0 0,-1 0 0,-1 0 0,1 0 0,0 0 0,0 0 0,4 0 0,2 0 0,1 0 0,2 0 0,0 0 0,0 0 0,1 0 0,-1 0 0,0 1 0,-2 1 0,1 1 0,-3-1 0,-2-1 0,-3-1 0,-1 0 0,-1 0 0,-3 0 0,2 0 0,0 0 0,1 0 0,2 0 0,0 0 0,3 0 0,4 0 0,2 0 0,4 0 0,3 0 0,4 0 0,2 0 0,-3 0 0,-4 0 0,-4 0 0,-3 0 0,-2 0 0,-4 0 0,-5 0 0,0 0 0,-2 0 0,0 0 0,1 0 0,-1 0 0,0 0 0,-2 0 0,-3 0 0,0 0 0,2 0 0,0 0 0,-2 0 0,-6 0 0,-2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10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91 24575,'21'0'0,"12"0"0,12 0 0,12 0 0,14 0 0,22-2 0,-42 1 0,1 0 0,-1-1 0,0 1 0,38-3 0,-27 0 0,-10 2 0,-6 0 0,-5 1 0,-3-1 0,1 0 0,-1-1 0,-1-1 0,-1 2 0,-3-1 0,-2-1 0,-1 2 0,1-2 0,1 1 0,2-1 0,6 0 0,2-1 0,6 0 0,1 0 0,0 0 0,-1 2 0,-4-1 0,-2 1 0,-2 1 0,-4 1 0,-2 1 0,-4 0 0,0 0 0,-1 0 0,1 0 0,-1 0 0,-3 0 0,-2 0 0,-1 0 0,2 0 0,1 0 0,1 0 0,-1 0 0,-1 0 0,1 0 0,-3 0 0,3 0 0,1 0 0,3 0 0,2 0 0,0 2 0,1 0 0,-1 0 0,-2 2 0,-1-1 0,0 1 0,-1 0 0,0 0 0,1 2 0,-1-2 0,0 1 0,-1-1 0,-1 0 0,-1 1 0,2 0 0,1 0 0,-1-1 0,0-2 0,-2 0 0,0 0 0,-3 0 0,-2 0 0,-2-1 0,0-1 0,1 0 0,0 0 0,0 0 0,-1 0 0,2 0 0,-2 2 0,2 0 0,0 0 0,-1 0 0,-1-2 0,2 0 0,3 0 0,6 0 0,1 0 0,0 0 0,-2 0 0,-2 0 0,0 0 0,1 2 0,0 0 0,0 0 0,-2 0 0,0-2 0,0 0 0,0 0 0,2 0 0,2 0 0,1 0 0,0 0 0,0 0 0,-1 0 0,-1 0 0,4 0 0,3 0 0,0 0 0,0 0 0,-5 2 0,-3 1 0,-3-1 0,-1-1 0,-1-1 0,0 0 0,1 0 0,1 0 0,2 0 0,1 0 0,0 0 0,0 0 0,-2 0 0,0 0 0,-2 0 0,2 0 0,-3 0 0,1 0 0,0 0 0,1 0 0,3 0 0,1 0 0,2 0 0,0 0 0,-1 0 0,-1 0 0,-3 0 0,-2 0 0,2 0 0,1 0 0,3 0 0,0 0 0,-3 0 0,0 0 0,-1 0 0,-1 0 0,-2 0 0,-1 0 0,-4 0 0,0 0 0,-2 0 0,1 0 0,0 0 0,4 0 0,7 0 0,6 0 0,7 0 0,3 0 0,-1 0 0,-2-1 0,-5-1 0,-3-1 0,-4 1 0,-3 2 0,-1-2 0,-3 0 0,1 0 0,-1 0 0,0 2 0,1 0 0,-2 0 0,2 0 0,-1 0 0,1 0 0,4 0 0,3 0 0,4 0 0,1 0 0,-1 0 0,-4 0 0,-4 0 0,-3 0 0,0 0 0,2-1 0,4-1 0,5 0 0,3 0 0,1 1 0,2 1 0,-1-2 0,-1-1 0,3 1 0,3 0 0,3 2 0,5-2 0,-1-1 0,-1 0 0,0-1 0,-2 1 0,-1-1 0,0 0 0,0 0 0,-3 0 0,-6 0 0,-7 0 0,-6 2 0,-4 0 0,-2 0 0,-2 0 0,-4-2 0,-4 2 0,-4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8:30.7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24575,'18'0'0,"10"0"0,9 0 0,6 0 0,0 0 0,-4 0 0,0 0 0,6 0 0,3 0 0,1 0 0,-4 0 0,-4 0 0,-1 0 0,-3 0 0,1 0 0,1 0 0,-2 0 0,1 0 0,-1 0 0,-2 0 0,1 0 0,-3 0 0,-1 0 0,-3 0 0,1 0 0,1 0 0,2 0 0,1 0 0,0 0 0,2 0 0,1 0 0,4 0 0,4 0 0,3 2 0,-1 1 0,0 1 0,0 1 0,1 0 0,2-1 0,1 1 0,0 1 0,0-1 0,1 2 0,1-1 0,-1 0 0,1-1 0,-3-1 0,-3-2 0,-3 0 0,-4-1 0,-3-1 0,1 0 0,0 0 0,2 0 0,-1 0 0,-1 0 0,-1 0 0,-2 0 0,-1 0 0,3 0 0,0 0 0,3 0 0,0 2 0,-2 0 0,-2 1 0,-1-2 0,-1 1 0,-1 0 0,-3 0 0,-2 0 0,-1-1 0,0-1 0,1 0 0,2 0 0,0 0 0,0 2 0,2 0 0,-3 1 0,-3-1 0,-3 1 0,-3-1 0,-3 0 0,-1-2 0,-1 0 0,-1 0 0,-3 0 0,-2 0 0,1 0 0,2 0 0,3 0 0,0 0 0,-6 0 0,-2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20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24575,'12'0'0,"6"0"0,14 0 0,20 0 0,18 0 0,29 0 0,-45 0 0,0 0 0,0 0 0,0 0 0,-2 0 0,-2 0 0,37 0 0,0 0 0,1 0 0,6 0 0,0 0 0,-2 0 0,-4 0 0,-4 0 0,-4 0 0,-4 0 0,0 0 0,-3 0 0,-2 0 0,-5 0 0,-6 0 0,-6 0 0,-6 0 0,-7 0 0,-5 0 0,-4 0 0,0 0 0,1 0 0,0 0 0,0 0 0,-1 0 0,-1 0 0,2 0 0,1 0 0,-2-1 0,-2-2 0,-1-2 0,0 0 0,0 2 0,1 3 0,-1 0 0,0 0 0,-2 0 0,-2 0 0,0 0 0,-3 0 0,-1 0 0,-2 0 0,0 0 0,-1 0 0,3 0 0,0 0 0,5 0 0,1 0 0,1 0 0,-2 0 0,-4 0 0,-5 0 0,-8 0 0,-3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25.9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0 116 24575,'25'0'0,"7"0"0,19 0 0,21 0 0,23 0 0,-35 0 0,2 0 0,11 0 0,2 0 0,-1 0 0,-1 0 0,-6 0 0,-1 0 0,-9 0 0,-3 0 0,32 0 0,-1 0 0,-5-2 0,-2-1 0,-7-2 0,-7-1 0,-9-1 0,-6-2 0,-7 0 0,-1 2 0,-1 1 0,1 1 0,2 0 0,1-2 0,2 0 0,-1 0 0,-1 1 0,0 2 0,0 1 0,1 0 0,1 0 0,-1-1 0,0 1 0,-2 0 0,-5 1 0,-7 2 0,-6 0 0,-3 0 0,1 0 0,3 0 0,5 0 0,1 0 0,-2 0 0,-4 0 0,-5 0 0,-1 0 0,0 0 0,3 0 0,-1 0 0,-2 0 0,-4 0 0,-6 0 0,-5 0 0,-3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28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24575,'14'0'0,"11"0"0,17 0 0,16 0 0,10 0 0,2 0 0,5 0 0,3 0 0,-1 0 0,1 0 0,-5 0 0,-4 0 0,-2 0 0,-1 0 0,-1 0 0,2 0 0,3 0 0,4 0 0,4 0 0,0 0 0,-1 0 0,-4 0 0,-8 0 0,-7 0 0,-10 0 0,-9 0 0,-4 0 0,-5 0 0,-2 0 0,-1 0 0,1 0 0,2 0 0,2 0 0,-2 0 0,2 0 0,0 0 0,3 0 0,3 0 0,-1 0 0,0 0 0,-2 0 0,-1 0 0,2 0 0,4 0 0,4 0 0,4 0 0,3 0 0,1 0 0,5 0 0,1 0 0,0 0 0,-7 0 0,-5 0 0,-6 0 0,-8 0 0,-5 0 0,-14 0 0,-5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38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24575,'32'0'0,"0"0"0,13 0 0,4 0 0,6 0 0,8 0 0,-6 0 0,-3 0 0,-8 0 0,-3 0 0,3 0 0,3 0 0,4 0 0,0 0 0,-1 0 0,-5 0 0,-7 0 0,-7 0 0,-9 0 0,-6 1 0,-2 0 0,-2 2 0,4 1 0,5 0 0,6 0 0,4 0 0,0-1 0,-1 0 0,0 2 0,3-1 0,2 0 0,3 0 0,0 0 0,0 2 0,0 0 0,1 1 0,-2 0 0,-1 1 0,-1 0 0,0-1 0,1 0 0,3 0 0,3 2 0,2-2 0,1 0 0,2-2 0,0-1 0,2 1 0,0-1 0,-5 0 0,-5-1 0,-6-2 0,-4-1 0,-2 0 0,-4 0 0,-2 0 0,-1 0 0,0 0 0,3 0 0,5 0 0,2 0 0,2 0 0,1 0 0,2 0 0,1 0 0,5 0 0,4-1 0,0-1 0,2-1 0,-2 1 0,0-1 0,-1 1 0,0 0 0,0 0 0,-1 2 0,0 0 0,0 0 0,-1 0 0,-1 0 0,-1 0 0,1 0 0,1 0 0,1 0 0,-2 0 0,-4 0 0,1 0 0,-2 0 0,0 0 0,-2 0 0,-1 0 0,0 0 0,2 0 0,1 0 0,-1 0 0,-1 0 0,-1 0 0,-1 0 0,1 0 0,-1 0 0,-1 0 0,-3 0 0,-1 0 0,-1 0 0,-1 0 0,3 0 0,0 0 0,0 0 0,2 0 0,3 0 0,0 0 0,5 0 0,3 0 0,-1 0 0,6 0 0,2 0 0,4 0 0,6 0 0,1 0 0,2-1 0,3-2 0,0-4 0,3-3 0,-1-1 0,-2 0 0,-1 3 0,0-1 0,3-1 0,1-3 0,-1 2 0,-7 3 0,-4 3 0,-6 3 0,-5 0 0,-4-3 0,-5 2 0,-3 0 0,-2 1 0,0 2 0,2 0 0,3 0 0,3 0 0,4 0 0,5 0 0,4 0 0,3 0 0,-2 0 0,-3 0 0,-5 0 0,-4 0 0,-2 0 0,-4 0 0,-6 0 0,-5 0 0,-3 0 0,-3 0 0,-2 2 0,1 0 0,0 0 0,0 1 0,-1 0 0,-3-1 0,-2-1 0,-3 1 0,-1 0 0,-4 0 0,0-1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43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 24575,'8'0'0,"0"0"0,7 0 0,1 0 0,9 0 0,7 0 0,11 0 0,10 0 0,10 0 0,8 0 0,7 0 0,9 0 0,2 0 0,-4 0 0,-2 0 0,-7 0 0,-2 0 0,-3 0 0,-3 0 0,-2 0 0,-3 0 0,-3 0 0,-1 0 0,-4 0 0,-5 0 0,-4 0 0,-3 0 0,1 2 0,1 0 0,2 2 0,2 1 0,0-1 0,-1 1 0,-4 0 0,-5-1 0,-2 0 0,-2 2 0,-1-1 0,3 0 0,1 0 0,-1-3 0,0 0 0,0-2 0,2 0 0,4 2 0,2 1 0,1-1 0,0 0 0,-1-2 0,0 0 0,-1 2 0,1 0 0,0 1 0,1-2 0,0-1 0,-4 2 0,1 1 0,-1-1 0,2 0 0,1-2 0,-2 0 0,-3 0 0,-3 0 0,-3 0 0,0 0 0,-2 0 0,0 0 0,0 0 0,2 2 0,3 1 0,0 3 0,3 1 0,0-1 0,0-2 0,2 1 0,1 1 0,0-1 0,-3 2 0,-4-3 0,-4 0 0,0 0 0,0-2 0,0 0 0,0-2 0,0 2 0,0 0 0,0 1 0,-2-2 0,-1-1 0,-3 0 0,-1 0 0,0 0 0,-3 0 0,2 0 0,0 0 0,0 0 0,1 0 0,1 0 0,4-1 0,-1-1 0,3-3 0,-2 1 0,0-1 0,-1-1 0,1 0 0,0-1 0,0 0 0,0-1 0,0-1 0,2 0 0,-1-1 0,1 2 0,0 1 0,1 1 0,3-2 0,4-1 0,3-2 0,0 1 0,0 1 0,2 1 0,2 1 0,2 1 0,-1 1 0,-2 3 0,-5-2 0,-3 2 0,-2-1 0,-4 1 0,1 2 0,-3 0 0,0 0 0,0 0 0,0 0 0,3 0 0,0 0 0,4 0 0,3 0 0,0 0 0,-1 0 0,-2 0 0,-2 0 0,-3 0 0,0 0 0,-2 0 0,0 0 0,2 0 0,-2 0 0,3 0 0,1 0 0,6 0 0,11 2 0,12 0 0,11 3 0,11 3 0,2 0 0,0 2 0,-4-2 0,-7-1 0,-4 3 0,1 0 0,3 3 0,4-1 0,6-2 0,0-1 0,0-2 0,-2-2 0,-5 0 0,-2-1 0,-4-2 0,2 1 0,-1-3 0,1 0 0,1 0 0,-5 0 0,-2 0 0,-2 0 0,3 0 0,6 0 0,4 0 0,3 0 0,-3 0 0,-3 0 0,-4 0 0,-5 0 0,-8 0 0,-3 0 0,-5 0 0,-5-3 0,-2-2 0,-6-2 0,-2-2 0,-6 0-1696,-7 4 0,-13 1 0,-5 3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48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1 237 24575,'16'0'0,"7"0"0,20 0 0,21 0 0,9 0 0,17 0 0,8 0 0,-2 0 0,2 0 0,-8 0 0,-12 0 0,-4 0 0,-5 0 0,-6 0 0,-4 0 0,-2-2 0,-3 0 0,-2-1 0,-4-1 0,-2 1 0,-1-1 0,1-2 0,-1 0 0,0 0 0,2 0 0,1 0 0,2-1 0,0 0 0,1 1 0,-1 0 0,-1 1 0,-3 0 0,-3 3 0,-1-2 0,2 1 0,1 0 0,2 1 0,-1 2 0,3 0 0,3 0 0,0 0 0,0 0 0,-3 0 0,-1 0 0,1 0 0,2 0 0,5 0 0,2 0 0,8 0 0,4 0 0,0 2 0,3 3 0,-3 2 0,-4 2 0,-7 0 0,-6-1 0,-6 0 0,-4-1 0,0-1 0,1-1 0,1-2 0,-1 1 0,-2-1 0,1-1 0,1 2 0,2-2 0,-1 0 0,-1 2 0,1-2 0,-2 1 0,0-1 0,-1-2 0,1 0 0,3 0 0,2 0 0,3 0 0,2 0 0,1 0 0,3 0 0,1-1 0,-2-1 0,-2-1 0,-5 0 0,-5-1 0,-5 1 0,0 1 0,0 1 0,1 1 0,2 0 0,4 0 0,5 0 0,3-3 0,0-1 0,-4-1 0,-3-1 0,-1 0 0,-1-1 0,0 1 0,0 1 0,2 3 0,4 0 0,5-3 0,6 0 0,7-2 0,7 0 0,4-1 0,3-3 0,-1-1 0,1-1 0,-4 1 0,-3-1 0,0 3 0,0 1 0,1-1 0,-1 2 0,-6-1 0,-8 2 0,-7 0 0,-6 3 0,-7 1 0,-4 1 0,-4 0 0,-5 0 0,-3 0 0,-2 0 0,-2 2 0,-1 0 0,3 0 0,0 0 0,3 0 0,5 0 0,4 0 0,1 0 0,2 0 0,-1 0 0,-1 0 0,3 0 0,0 3 0,2 2 0,4 1 0,1 1 0,0-1 0,3 1 0,3 1 0,1 2 0,3 2 0,2-1 0,2 1 0,1 3 0,0 2 0,1 2 0,0 0 0,-1-1 0,-2-1 0,-6-3 0,-2-2 0,-4-2 0,-1-3 0,-1-2 0,-3-2 0,-1 0 0,-4-3 0,-5 0 0,-6 0 0,-8 0 0,-4 0 0,-5 0 0,-3 0 0,0 0 0,-1 0 0,2 0 0,0 0 0,-4 0 0,1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51.4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0 207 24575,'13'0'0,"12"0"0,16 0 0,18 0 0,13 0 0,10 0 0,6 0 0,6 0 0,-44 0 0,1 0 0,47 5 0,-4 2 0,-14 1 0,-10-1 0,-6-5 0,1-2 0,4 0 0,0 0 0,-6 0 0,-10 0 0,-12 0 0,-7 0 0,-2 0 0,-2 0 0,1 2 0,-1 0 0,-1 0 0,0-1 0,1-1 0,0 0 0,0 0 0,-2 0 0,-2 0 0,-4 0 0,-1 0 0,-3 0 0,0 0 0,-1 0 0,1 0 0,0 0 0,1 0 0,-1 0 0,0 0 0,2 0 0,-1 0 0,-1 0 0,1 0 0,-1 0 0,0 0 0,2 0 0,-2 0 0,3 0 0,-1 0 0,3 0 0,2-1 0,4-3 0,3 0 0,1-2 0,6-2 0,4-2 0,2-2 0,1 1 0,-4 2 0,-1 2 0,-3 1 0,1 1 0,1 1 0,3 0 0,3 2 0,3-2 0,4 0 0,2-1 0,5-1 0,0 1 0,1-1 0,-1-1 0,-3 0 0,0-3 0,0-1 0,-1-4 0,-1 0 0,-2 0 0,-2 2 0,-1 3 0,-1 2 0,-1 3 0,-1 3 0,-3 1 0,-2 1 0,-3 0 0,-3 0 0,-2 0 0,-2 0 0,3 0 0,0 0 0,0 0 0,-1 0 0,1 0 0,4 0 0,1 0 0,0 0 0,-2 0 0,-2 2 0,-4 0 0,0 0 0,0 0 0,1-2 0,1 0 0,1 0 0,-1 0 0,-2 0 0,0 0 0,2 0 0,1 0 0,5 0 0,5 0 0,6 0 0,9 0 0,6 0 0,3 0 0,-2 0 0,-5 1 0,-6 1 0,-10 0 0,-7 2 0,-7-1 0,-2 2 0,0-1 0,-2-2 0,-1 0 0,-1-1 0,1 2 0,3-1 0,3 0 0,4-2 0,3 0 0,3 0 0,3 2 0,-1 1 0,0-1 0,-2 0 0,-8-2 0,-6 0 0,-12 1 0,-9 2 0,-5-1 0,-2 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0:53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1 102 24575,'33'0'0,"25"0"0,37 0 0,-35 0 0,4 0 0,7 0 0,1 0 0,4 0 0,0 0 0,1 1 0,1 0 0,-1 1 0,-2 2 0,-4 0 0,-1 0 0,-8 1 0,-2-1 0,39 2 0,-16-3 0,-9-4 0,-5-1 0,-2-6 0,-4-3 0,-3-3 0,-4 1 0,-3 2 0,-1 3 0,-4 2 0,-2 1 0,-7 2 0,-6 1 0,-5 1 0,0 1 0,4 0 0,6 0 0,8 0 0,9 0 0,6 0 0,7 0 0,3 0 0,1 0 0,2 0 0,0 0 0,-1 0 0,-4 0 0,-5 0 0,-6 0 0,-6 0 0,-4 0 0,1 0 0,5 0 0,4 0 0,2 0 0,-3 0 0,-7-1 0,-4-1 0,-3-3 0,0 1 0,2-1 0,1 1 0,0 1 0,-2-1 0,-1 1 0,-3 1 0,-5 0 0,-4 1 0,-5 0 0,-1-2 0,4 1 0,5 0 0,3-1 0,-2 1 0,-2 0 0,-3 2 0,-5 0 0,-3 0 0,-11 0 0,-4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1:00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24575,'29'0'0,"10"0"0,20 0 0,29 0 0,-13 0 0,8 0 0,-17 0 0,4 0 0,1 0 0,3 0 0,2 0 0,0 0 0,-1 0 0,0 0 0,-3 0 0,16 0 0,-3 0 0,-9 0 0,-3 0 0,-4 0 0,-1 0 0,-5 0 0,-1 0 0,-3 0 0,1 0 0,-2 0 0,0 0 0,-3-1 0,-1 0 0,44-2 0,-11 0 0,-11 1 0,-3 2 0,-4 0 0,-6-2 0,-10 0 0,-14-1 0,-20 1 0,-9 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1:03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1 116 24575,'22'0'0,"9"0"0,15 0 0,15 0 0,8 0 0,5 0 0,3 0 0,-2 0 0,2 0 0,2 0 0,-3 0 0,0-2 0,-4-3 0,2-3 0,2-2 0,0 0 0,-3 3 0,-4 0 0,-5 0 0,-1 1 0,4-1 0,1 0 0,3 1 0,3-2 0,0 1 0,0 0 0,-2 1 0,-5 3 0,-1 1 0,-3 2 0,4 0 0,6 0 0,4 0 0,6 0 0,3 0 0,-2 0 0,-1 0 0,-2 0 0,-5 2 0,-1 3 0,-2 2 0,2 2 0,1-1 0,1-1 0,-2-2 0,-5-1 0,-3 3 0,-5-1 0,-3 1 0,-3-1 0,0-1 0,1 1 0,5 0 0,1 1 0,-2 3 0,-2-1 0,-1 0 0,-2 0 0,-1 1 0,-2 1 0,-2 1 0,-1 1 0,1 0 0,-2-1 0,0 0 0,-2-3 0,-3-1 0,-1-3 0,3-2 0,2 1 0,1-1 0,-1-1 0,0 0 0,3-2 0,1 0 0,1 0 0,-2 0 0,1 0 0,4 0 0,4 0 0,8 0 0,7 0 0,6 0 0,2 0 0,-3 0 0,-7 0 0,-9 0 0,-10 0 0,-3 0 0,1 0 0,7 0 0,9 0 0,10 0 0,8 0 0,4 0 0,-5 0 0,-12 0 0,-7 0 0,-5 0 0,2 0 0,4 0 0,0 0 0,2 0 0,-4 0 0,-5 0 0,-5 0 0,-5-3 0,0-3 0,-2-3 0,2-2 0,6 2 0,7-1 0,10 0 0,6 1 0,7 1 0,4 3 0,0 2 0,-1 1 0,-4 2 0,-2 1 0,0 3 0,2 1 0,5 3 0,3-2 0,0-2 0,-4-2 0,-8-2 0,-14 2 0,-15 1 0,-14 1 0,-8 0 0,-2 0 0,6 0 0,4 0 0,2 0 0,0 1 0,-5-1 0,-4 0 0,-6 2 0,-6-2 0,-9 0 0,-4-2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8:34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24575,'21'0'0,"11"0"0,22 0 0,23 0 0,9 0 0,3 0 0,-15 0 0,-14 0 0,-9 0 0,-8 0 0,0 0 0,2 0 0,2 0 0,2 0 0,0 0 0,0 0 0,0 2 0,3 0 0,4 2 0,5 1 0,3 0 0,-1 4 0,-6 0 0,-6 1 0,-2-1 0,-1-4 0,3 0 0,2 0 0,1-1 0,-2-1 0,-6-1 0,-1-1 0,-2-1 0,0 0 0,0 0 0,2 0 0,1 0 0,3 0 0,7 0 0,1 0 0,6 0 0,1 0 0,0 0 0,-1 0 0,-5 0 0,-3 0 0,-9 0 0,-7 0 0,-5 0 0,-2 0 0,3 0 0,0 0 0,0 0 0,-1 0 0,-1 0 0,1 0 0,1 0 0,3 0 0,-2 2 0,-1 0 0,-2 0 0,-6 0 0,1 0 0,-3 0 0,0 1 0,-2 0 0,-3-1 0,-1 2 0,-1-1 0,0 0 0,0-2 0,-4-1 0,-4 0 0,-4 0 0,-3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8:38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65 24575,'30'0'0,"10"0"0,12 0 0,5 0 0,-1 0 0,-3 0 0,1 0 0,4 0 0,1 0 0,-1 0 0,-1 0 0,-3 0 0,0 0 0,-2 0 0,-4 0 0,1 0 0,-3 0 0,-1 0 0,-2 0 0,-5 0 0,-4 0 0,-5 0 0,-3 1 0,-4 1 0,-3 0 0,-1 0 0,0-2 0,2 0 0,3 0 0,3 0 0,2 0 0,-1 0 0,1 0 0,-3 0 0,3 0 0,2 0 0,3 0 0,1 0 0,2 0 0,9 0 0,9 0 0,12 0 0,10 0 0,4 0 0,2 0 0,-2 0 0,-4 0 0,-3 0 0,-4 0 0,-1 0 0,-1 0 0,-2-1 0,-2-1 0,-8-1 0,-5 1 0,-7 1 0,-7-1 0,-2 0 0,-2-2 0,1 0 0,-1 0 0,0-1 0,-1 1 0,-1-2 0,0 2 0,-2-2 0,-1 2 0,-1 0 0,-1 0 0,2 2 0,2 0 0,4 2 0,1 0 0,0 0 0,1 0 0,-2 0 0,-2 0 0,-5 0 0,-5 0 0,-6-1 0,-6-1 0,-5 1 0,-1-1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7:41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24575,'49'0'0,"28"0"0,-17 0 0,5 0 0,9 0 0,3 0 0,12 0 0,2 0 0,-2 0 0,-1 0 0,-9 0 0,-2 0 0,-7 0 0,-3 0 0,-13 0 0,-2 0 0,47 0 0,0 0 0,-4 0 0,-1 0 0,-7 0 0,-4 0 0,-1 0 0,-4 0 0,0 0 0,-3 0 0,-7 0 0,-1 0 0,-7 0 0,-5 0 0,-2 0 0,-3 2 0,-1 0 0,-1 2 0,0 1 0,0-3 0,1 2 0,2-1 0,2 2 0,-2 0 0,-1-1 0,-4 2 0,-3 0 0,-1 0 0,-2 0 0,1-1 0,1 2 0,1-1 0,5 1 0,3 0 0,7 0 0,9 3 0,6-3 0,5 0 0,-3-2 0,-10-3 0,-8 0 0,-4-2 0,-4 0 0,0 0 0,-2 0 0,2 0 0,2 0 0,1-2 0,2-2 0,-2-3 0,-1-2 0,1 1 0,-3-1 0,-2 1 0,-6 2 0,-2 0 0,-3-1 0,-2 2 0,1-1 0,2 2 0,0 1 0,3 2 0,3 0 0,3 1 0,2 0 0,0 0 0,-2 0 0,-2 0 0,0 0 0,-2 0 0,0 0 0,-6 0 0,-5 0 0,-4 0 0,-3 0 0,1 0 0,0 0 0,2 0 0,3 0 0,-2 0 0,-1 0 0,0 0 0,1 0 0,-2 0 0,0 0 0,-3 0 0,-4 0 0,-2 0 0,-2 0 0,-3 0 0,-5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7:45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24575,'24'-4'0,"8"1"0,18 3 0,11 0 0,4 0 0,2 0 0,4 0 0,8 0 0,11 0 0,-39 0 0,0 0 0,1 0 0,0 0 0,0 0 0,0 0 0,0 0 0,1 0 0,-1 0 0,0 0 0,-1 0 0,-2 0 0,47 0 0,-8 0 0,-7 0 0,-4 0 0,-5 0 0,-4 0 0,-4 0 0,0 0 0,-1 0 0,4 0 0,2 0 0,1 0 0,-1 0 0,0 0 0,0 0 0,-3 0 0,-3 0 0,-5 0 0,-6 0 0,-3 1 0,-3 2 0,2-1 0,0 2 0,3 1 0,3 2 0,1 2 0,6 1 0,5-1 0,5 1 0,5 2 0,1 0 0,0 1 0,2 1 0,1-1 0,-1 1 0,-5-1 0,-8-2 0,-5-3 0,-4-1 0,3-2 0,0 0 0,-2-3 0,-2-2 0,-2 0 0,0 0 0,3 0 0,3 0 0,2 0 0,5 0 0,-1-2 0,-5-1 0,-7-1 0,-6-3 0,-5 0 0,-3-2 0,-3-1 0,-2-1 0,-3 1 0,0 2 0,0 0 0,0 1 0,1-1 0,-1-1 0,0 0 0,0 2 0,3 0 0,-1 1 0,-2 1 0,-5 1 0,-11 2 0,-8 2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7:53.4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0 119 24575,'57'-12'0,"0"0"0,27-2 0,7 0 0,-21 5 0,3-1 0,0 2 0,-2 0 0,-1 1 0,-2 2 0,19 2 0,-5 3 0,-18 0 0,-4 2 0,-5 0 0,-2 1 0,36 4 0,-20 1 0,-34 0 0,-10-2 0,-4-2 0,0 0 0,4-2 0,4 1 0,6-2 0,7 0 0,4-1 0,6 0 0,2 0 0,1 0 0,7 0 0,1 1 0,1 1 0,-3 2 0,-10 0 0,-9 0 0,-10-2 0,-4-2 0,-1 0 0,5 0 0,9 0 0,8 0 0,6 0 0,1 0 0,-5 0 0,-4 0 0,-6 0 0,-2 0 0,5 0 0,6 0 0,4 0 0,3 0 0,-5 0 0,-6 0 0,-4 0 0,-2-1 0,7-1 0,4 0 0,0-1 0,-7 2 0,-12 1 0,-14 1 0,-11 2 0,-4 4 0,-3 0 0,1-1 0,1 1 0,7-3 0,29-6 0,40-11 0,-10-1 0,6-1 0,7-1 0,2 1 0,-5 3 0,-1 1 0,-7 4 0,-4 3 0,-15 3 0,-1 2 0,1-1 0,-1 1 0,47 6 0,-12 3 0,-14 4 0,-11-1 0,-8-6 0,0-3 0,2-4 0,1 0 0,13 0 0,21 0 0,-37 0 0,3 1 0,6 2 0,0 1 0,-2 1 0,-3 2 0,39 10 0,-28 3 0,-27-4 0,-15-4 0,-9-2 0,-2-4 0,0-2 0,0-2 0,4-2 0,6 0 0,2 0 0,-2 0 0,-6 0 0,-10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7:55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24575,'65'0'0,"-16"0"0,6 0 0,19 0 0,6 0 0,9 0 0,1 0 0,2 0 0,0 0 0,2 0 0,0 0 0,-1 0 0,0 1 0,-3 1 0,-1 2 0,-8 2 0,-5 1 0,-11 1 0,-6 2 0,29 9 0,-31-6 0,-26-6 0,-10-4 0,1-3 0,5 0 0,3-4 0,-1-2 0,-4-4 0,-3-2 0,0 4 0,2 3 0,3 3 0,0 2 0,-2 0 0,-5 0 0,-6 0 0,-8 0 0,-3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01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4695 103 24575,'-18'0'0,"-7"0"0,-22 0 0,-25 0 0,-22 0 0,40 0 0,-1 0 0,-1 0 0,0 0 0,-6 0 0,-1 0 0,-6 0 0,-1 0 0,-1 0 0,-1 0 0,-3 0 0,0 0 0,2 1 0,0-2 0,3 0 0,-1-1 0,0-1 0,1-1 0,6-1 0,1-1 0,6 0 0,2 0 0,-43-4 0,10 4 0,7 0 0,4 3 0,4 0 0,6-2 0,3 0 0,4 0 0,0-2 0,-7 2 0,-7 0 0,-4 0 0,1 3 0,6-1 0,5 3 0,1 0 0,0 0 0,-1 0 0,-1 0 0,-1 0 0,1 0 0,5 0 0,-1 0 0,0 0 0,-4 1 0,-3 2 0,-3 3 0,-2 3 0,3 1 0,5-1 0,10-3 0,9-3 0,7 0 0,2-1 0,-1 1 0,-3-1 0,-3-1 0,1 4 0,2 0 0,3 1 0,1-2 0,1-2 0,-1 0 0,-2-1 0,-1 1 0,-3 1 0,-1 1 0,2-1 0,5-1 0,8 0 0,10-1 0,11-1 0,4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2T05:41:07.6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5352 24 24575,'-17'0'0,"-11"0"0,-9 0 0,-6 0 0,0 0 0,6 0 0,2 0 0,1 0 0,-1 0 0,0 0 0,3 0 0,0 0 0,2 0 0,2 0 0,0 0 0,3 0 0,-3 0 0,-2 0 0,-3 0 0,1 0 0,0 0 0,0 0 0,-1 0 0,-4 0 0,0 0 0,-1 0 0,1 0 0,5 0 0,-1 0 0,1 0 0,0 0 0,-5 0 0,2 0 0,1 0 0,2 0 0,1 0 0,-1 0 0,-2 0 0,-4 0 0,1 0 0,-1 0 0,-1 0 0,-2 0 0,-2 0 0,0 0 0,5 0 0,4 0 0,4 0 0,0 0 0,-3 0 0,1 0 0,-3 0 0,1 0 0,-1 0 0,-2 0 0,-3 0 0,-4 0 0,-7 0 0,-3 0 0,2 0 0,4 0 0,5 0 0,6 0 0,1 0 0,2 0 0,3 0 0,2-1 0,0-1 0,2 0 0,-2 0 0,0 2 0,-1 0 0,-2 0 0,1 0 0,-1 0 0,0 0 0,0 0 0,0 0 0,0-2 0,-1-1 0,2-1 0,-1 0 0,0 2 0,0 0 0,-1 2 0,1 0 0,2 0 0,0 0 0,-2 0 0,-1 0 0,-4 0 0,-2 0 0,-2 0 0,-6 0 0,-1 0 0,-1 0 0,1 0 0,1 0 0,1 0 0,-2 0 0,1 0 0,2 0 0,2 0 0,5 0 0,4 0 0,2 0 0,0 0 0,-1 0 0,-1 0 0,-1 0 0,0 0 0,1 0 0,-1 0 0,1 0 0,-3 0 0,-1 0 0,-2 0 0,-1 0 0,0 0 0,-3 0 0,-2 0 0,-5 0 0,-7 0 0,-6 0 0,-5 0 0,-3 0 0,2 0 0,7 0 0,5 0 0,6 0 0,6 0 0,3 0 0,4 0 0,1 0 0,1 0 0,4 0 0,0 0 0,4 0 0,4 0 0,3 0 0,1 0 0,-1 0 0,1 0 0,0 0 0,6 0 0,5 3 0,6-3 0,2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02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2198 4 24575,'-40'0'0,"-15"0"0,-36 0 0,33 0 0,-4 0 0,-7 0 0,-3 0 0,-19 0 0,-2 0 0,1 0 0,0 0 0,6 0 0,4 0 0,10 0 0,7 0 0,-22 0 0,15 0 0,2 0 0,-4 0 0,-4 0 0,4 0 0,3 0 0,6 0 0,1 0 0,-1 0 0,-1 0 0,0 0 0,5 0 0,9 0 0,11 0 0,11 0 0,10 0 0,7-2 0,7 2 0,3-2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07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6086 104 24575,'-17'0'0,"-44"0"0,-36 0 0,38 0 0,-2 0 0,-15 0 0,1 0 0,11 0 0,4 0 0,4 0 0,3 0 0,-41 0 0,28 0 0,4 0 0,-1 0 0,-2 0 0,-2 0 0,1 0 0,-1 0 0,0 0 0,-6-5 0,-12-4 0,-9-6 0,44 6 0,0 1 0,-47-7 0,8 3 0,11 6 0,10 3 0,9 2 0,7 1 0,5 0 0,7 0 0,2 0 0,1 0 0,-9 0 0,-10 0 0,-14 0 0,-10 0 0,-4 0 0,-2-2 0,5-2 0,4-2 0,1 1 0,3 3 0,-4 1 0,4 1 0,8 0 0,6 0 0,8 0 0,2 0 0,-3 0 0,0 0 0,-6 0 0,-2 0 0,-3 1 0,0 2 0,3 1 0,-2 3 0,1 1 0,3 1 0,4-2 0,6-1 0,4-2 0,1-1 0,0-1 0,0 0 0,-3 2 0,1 0 0,0 0 0,0 1 0,1-2 0,-1 2 0,-2 1 0,-6 4 0,-5 3 0,-4 2 0,-2 0 0,0-4 0,-2-1 0,-1-1 0,-1 1 0,3-3 0,6-2 0,9-3 0,11-2 0,6 0 0,3 0 0,0 0 0,-5 0 0,-2 0 0,-1-2 0,2-2 0,3-1 0,1-1 0,0 1 0,-1 0 0,-2-1 0,2-1 0,1 2 0,1 0 0,3 0 0,1 3 0,2 0 0,0 2 0,0 0 0,-1 0 0,1 0 0,0 0 0,1 0 0,1 0 0,4 0 0,3 0 0,4 0 0,2 0 0,3 0 0,-1 0 0,3 0 0,2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08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2834 53 24575,'-14'0'0,"-19"0"0,-30 0 0,-23 0 0,34 0 0,-2 0 0,-14 0 0,-3 0 0,0 0 0,0 0 0,1 0 0,3 0 0,5 0 0,3 0 0,-24 0 0,7 0 0,4-2 0,1-1 0,-1 0 0,-4 2 0,0 1 0,-3 0 0,3 0 0,6 0 0,7-2 0,10 0 0,6-2 0,4-1 0,0 2 0,3-1 0,2 1 0,1-1 0,-2 0 0,-3 2 0,-5 0 0,-5 2 0,-2 0 0,1 0 0,1 0 0,1 0 0,2 0 0,0 0 0,3 0 0,6 0 0,3 0 0,2 0 0,0 0 0,1 0 0,-1-2 0,1 0 0,2-1 0,6 1 0,6 2 0,10 0 0,4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10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2975 101 24575,'-11'0'0,"-10"0"0,-22 0 0,-16 0 0,-18 0 0,-9 0 0,-5 0 0,-6 0 0,3 0 0,4 0 0,7-1 0,12-2 0,7-1 0,8-1 0,4-1 0,-2-2 0,0 0 0,-2-2 0,2 1 0,2 1 0,5-1 0,4 1 0,4 2 0,3 2 0,-1 1 0,0 0 0,0 1 0,-3-1 0,2 3 0,0 0 0,-2 0 0,0 0 0,-1 0 0,3 0 0,7 0 0,5 0 0,3 0 0,0 0 0,-3 0 0,-1 0 0,-3 0 0,-2 0 0,-1 0 0,1 0 0,0 0 0,-1 0 0,3 0 0,-2 0 0,3 2 0,-1 0 0,1 2 0,-3-1 0,-4 1 0,-1 1 0,0-1 0,1 2 0,-1-1 0,-3-1 0,-3 0 0,-3-2 0,0 3 0,0 1 0,3-2 0,4 2 0,5-1 0,5-3 0,5 0 0,6-2 0,3 0 0,3 0 0,6 0 0,2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19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5306 102 24575,'-31'4'0,"-10"-1"0,-43-3 0,31 0 0,-3 0 0,-3 0 0,-1 0 0,-4 0 0,2 0 0,8 0 0,2 0 0,1 0 0,0 0 0,0 0 0,0 0 0,-45 0 0,4 0 0,7-2 0,7 0 0,8-3 0,7 0 0,8 0 0,6-2 0,5 2 0,2 0 0,1 3 0,-2 2 0,-3 0 0,-1 0 0,-3 0 0,1 0 0,-1 0 0,-2 0 0,4 0 0,2-2 0,3 0 0,3-2 0,-3-2 0,-2-2 0,-7 1 0,0 0 0,0 1 0,4-1 0,-1 0 0,-2 0 0,-3 3 0,-3 2 0,0 0 0,0 2 0,0 0 0,0 0 0,0 0 0,3 0 0,2 0 0,6 0 0,4 0 0,0 0 0,-2 0 0,-3 0 0,0 0 0,-1 0 0,2 0 0,-1 0 0,1 0 0,0 0 0,3 0 0,1 0 0,0 0 0,-2 0 0,-2 0 0,0 1 0,0 1 0,1 2 0,-1 1 0,0 3 0,-4 1 0,-3 2 0,-4 2 0,-3-1 0,0-1 0,2-1 0,5-1 0,4 0 0,3-1 0,1-2 0,5 0 0,2-2 0,3 0 0,3-2 0,2-2 0,-1 0 0,-1 0 0,-3 0 0,-5 0 0,-3 0 0,-2 0 0,-1 0 0,-1 0 0,5 0 0,1 0 0,2 0 0,1 0 0,1 0 0,2 0 0,5 0 0,2 0 0,4 0 0,4 0 0,2 0 0,4 0 0,1 0 0,7 0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20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2706 95 24575,'-17'0'0,"-10"0"0,-23 0 0,-16 0 0,-24 0 0,25 0 0,-5 0 0,-5-1 0,0-1 0,-3 0 0,0-1 0,8-1 0,5-1 0,-24-5 0,16 3 0,11 3 0,7-1 0,-1 1 0,-2-1 0,1-2 0,0 3 0,5 0 0,3 2 0,3 2 0,1-2 0,0-1 0,-1 1 0,0 0 0,-1 0 0,2 0 0,0-2 0,1 0 0,-2 2 0,-2 0 0,0 1 0,4 1 0,8 0 0,6 0 0,6 0 0,1 0 0,-2 0 0,-2 0 0,-6 0 0,-1 0 0,1 0 0,2 0 0,2 0 0,2 0 0,2 0 0,0 0 0,2 0 0,1 0 0,1 0 0,1 0 0,-2 0 0,-2 0 0,0 1 0,-1 1 0,2 0 0,4 0 0,3-1 0,3-1 0,2 0 0,5 0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2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1130 1 24575,'-33'0'0,"-12"0"0,-7 0 0,-1 0 0,0 0 0,9 0 0,-4 0 0,2 0 0,4 0 0,4 0 0,5 0 0,5 0 0,3 0 0,2 0 0,0 0 0,-3 0 0,-1 0 0,-3 0 0,-3 1 0,-7 3 0,-3 1 0,-3 1 0,2 0 0,6 0 0,6-2 0,2 0 0,2 0 0,0 2 0,1-2 0,3 2 0,4-3 0,5 0 0,7-2 0,4-1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3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5236 187 24575,'-12'0'0,"-9"0"0,-18 0 0,-24 0 0,-16 0 0,30 0 0,-3 0 0,-3 0 0,0 0 0,-3 0 0,0 0 0,-3 0 0,1 0 0,-1 0 0,1 0 0,-2 1 0,0 0 0,2 2 0,0-1 0,2 1 0,2 0 0,-44 3 0,11-4 0,13-2 0,6 0 0,7 0 0,7 0 0,6 0 0,6 0 0,3 0 0,4 0 0,-3 0 0,-3 0 0,-6 0 0,-6 0 0,-2 0 0,2-2 0,0-1 0,1 1 0,0-2 0,-2 0 0,0-1 0,-1 0 0,0 1 0,3 1 0,2-2 0,7 0 0,4 0 0,1-1 0,-2 2 0,-4-2 0,-2 1 0,0 0 0,1-1 0,-1 1 0,1-1 0,1 0 0,-3 0 0,-2-3 0,-7 0 0,-2 1 0,0-1 0,1 4 0,5 0 0,5 1 0,2-1 0,2-1 0,-1 1 0,0 0 0,1 1 0,2-1 0,3-1 0,5 1 0,2 0 0,1 1 0,2 2 0,-2-1 0,2 1 0,0 2 0,0 0 0,1 0 0,3 0 0,4 0 0,3 0 0,3 0 0,0 0 0,-1 0 0,-3 0 0,-3 2 0,-5 1 0,0 1 0,-3 2 0,-3 0 0,-4 3 0,-5 1 0,1-1 0,0-1 0,2-2 0,0-1 0,-3-1 0,-2-2 0,-5 0 0,-2-2 0,-1 0 0,-1 0 0,0 0 0,-1 0 0,5 0 0,5 0 0,7 0 0,8 0 0,7 0 0,8-2 0,6 1 0,6-1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39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1338 1 24575,'-17'0'0,"-11"0"0,-23 0 0,-18 0 0,-27 0 0,32 0 0,-4 0 0,-4 0 0,-1 0 0,-2 0 0,1 0 0,9 0 0,3 0 0,-31 0 0,14 0 0,13 0 0,9 0 0,8 0 0,8 0 0,13 0 0,8 0 0,7 0 0,4 0 0,-4 0 0,-2 0 0,-4 0 0,6 0 0,4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41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3963 1 24575,'-24'4'0,"-27"-1"0,4-3 0,-7 0 0,-19 0 0,-10 0 0,4 0 0,-8 0 0,-2 0-540,-8 0 1,-2 0 0,0 0 539,1 0 0,1 0 0,2 0 0,8 0 0,2 0 0,5 0 196,-7 0 0,4 0-196,6 0 0,2 0 0,4 0 0,2 0 0,3 0 0,1 0 0,6 0 0,2 0 0,6 0 0,2 0 1226,-42 0-1226,8 0 0,7 0 0,2 0 0,4 0 0,1 0 0,2 0 0,4 0 0,3 0 0,3 0 0,0 0 0,-2 0 0,-6 0 0,-7 0 0,-8 0 0,-7 0 0,-3 0 0,1 0 0,7 0 0,14 0 0,11 0 0,11 0 0,8 0 0,3 0 0,5 0 0,3 0 0,6 0 0,10 0 0,5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2T05:41:16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6861 49 24575,'-17'0'0,"-8"0"0,-7 0 0,-5 0 0,-1 0 0,1 0 0,0 0 0,2 0 0,4-2 0,4 0 0,4-1 0,2 1 0,1 2 0,2 0 0,-3 0 0,0 0 0,-2 0 0,-1 0 0,-2 0 0,-1 0 0,-1 0 0,1 0 0,2 0 0,-2 0 0,-3 0 0,0 0 0,0 0 0,3-2 0,2-1 0,0 1 0,1 1 0,1 1 0,1 0 0,5-1 0,4-1 0,3 0 0,-1 0 0,-2 2 0,-4 0 0,-4-1 0,-2 1 0,0 0 0,3 0 0,0 0 0,0 0 0,-2 0 0,-2 0 0,-1 0 0,1 0 0,1 0 0,2 0 0,2 0 0,-2 0 0,-3 0 0,-3 0 0,-3 0 0,0 0 0,0 0 0,2 0 0,1 0 0,0 0 0,-3 0 0,-3 0 0,0 0 0,-2 0 0,3 0 0,2 0 0,3-2 0,1 0 0,1 0 0,-1 1 0,-1 1 0,2 0 0,4 0 0,4 0 0,6 0 0,2 0 0,-2 0 0,-6 0 0,-8 0 0,-10 0 0,-2 0 0,-1 0 0,2 0 0,1 0 0,1 0 0,1 0 0,2 0 0,5-2 0,6 0 0,0 0 0,0 0 0,-4 2 0,-1 0 0,-1 0 0,2 0 0,4 0 0,5 0 0,4 0 0,-1 0 0,-7 0 0,-9 0 0,-7 0 0,-2 0 0,0 0 0,4 0 0,3 0 0,4 0 0,1 0 0,1 0 0,1 0 0,3-1 0,4-1 0,5 0 0,3 0 0,1 2 0,-3-1 0,-7 1 0,-10 0 0,-6 0 0,-5 0 0,1 0 0,3 0 0,-1 0 0,2 0 0,0 0 0,3 0 0,3 0 0,2 0 0,3 0 0,2 0 0,-1 0 0,-4 0 0,-4 0 0,-2 0 0,1 0 0,1 0 0,1 0 0,-3 0 0,-4 0 0,-4 0 0,-1 0 0,1 0 0,2 0 0,2 0 0,-1 0 0,-4 0 0,-3 0 0,-3 0 0,3 0 0,3 0 0,4 0 0,3 0 0,1 0 0,1 0 0,0 0 0,1 0 0,3 0 0,2 0 0,2 0 0,0 0 0,2 0 0,1 0 0,2 0 0,3 0 0,3 0 0,0 0 0,-3 0 0,-4 0 0,-7 0 0,-3 0 0,0 0 0,2 0 0,2 0 0,0 0 0,0 0 0,0 0 0,2 0 0,1 0 0,0 2 0,0 1 0,-2 1 0,2 2 0,1-2 0,2 0 0,3 0 0,0-2 0,1 2 0,-1-2 0,2 0 0,1 0 0,-3 0 0,0 0 0,-3 0 0,2 0 0,1-2 0,0 0 0,-1 0 0,-1 0 0,-2 0 0,0 0 0,-1 0 0,1 0 0,-1 0 0,1 0 0,0 0 0,-1 0 0,1 0 0,-1 0 0,1 0 0,-2 0 0,2 0 0,0 0 0,0 0 0,0 0 0,-3 0 0,-2 0 0,0 0 0,3 0 0,-1 0 0,3 0 0,2 0 0,0 0 0,2 0 0,1 0 0,-1 0 0,-1 0 0,-1 0 0,0 0 0,0 0 0,0 0 0,0 0 0,-3 0 0,-1 0 0,-1 0 0,-2 0 0,1 0 0,1 0 0,0 0 0,3 0 0,2 0 0,-2 0 0,2 0 0,0 0 0,0 0 0,3 0 0,-1 0 0,0 0 0,-2 0 0,0 0 0,0 0 0,-1 0 0,0 0 0,-3 0 0,-3 0 0,0 0 0,-1 0 0,0 0 0,1 0 0,1 0 0,-3 0 0,-1 0 0,-2-2 0,-2-1 0,0-1 0,0 0 0,2 2 0,3 0 0,5 1 0,3-1 0,5 0 0,2 0 0,1 1 0,2 1 0,0 0 0,-1 0 0,-1 0 0,0 0 0,1-2 0,-1 0 0,-1 0 0,-2 0 0,-1 2 0,-3 0 0,-1 0 0,-1 0 0,0 0 0,3 0 0,1 0 0,3 0 0,-1 0 0,-1 0 0,1 0 0,2 0 0,6 0 0,3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44.0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4659 1 24575,'-32'0'0,"-15"0"0,-23 0 0,-19 0 0,30 0 0,-4 0 0,-4 0 0,-1 0 0,-1 0 0,0 0 0,1 0 0,3 0 0,10 0 0,3 0 0,-2 0 0,0 0 0,2 1 0,1 0 0,-1 1 0,1-1 0,-46 4 0,6 0 0,11-2 0,7-1 0,7-1 0,5-1 0,1 0 0,3 0 0,0 0 0,0 0 0,-2 0 0,-5 0 0,-1 0 0,-1 0 0,3 0 0,0 0 0,-1 0 0,-2 0 0,-6 0 0,-1 0 0,0 0 0,4 0 0,6 0 0,3 0 0,4 0 0,2 0 0,0 0 0,0 0 0,-2 0 0,2 0 0,4 0 0,7 0 0,5 0 0,2 0 0,-1 0 0,0 0 0,-1 0 0,-2 1 0,-3 2 0,-4 2 0,-4 1 0,-4-2 0,2 2 0,4-2 0,2 1 0,8-1 0,3 0 0,4 1 0,2-1 0,0 0 0,0 0 0,1 0 0,1 0 0,4 0 0,4-1 0,2 1 0,2-2 0,2 2 0,1-2 0,1 2 0,0 0 0,-1-1 0,-1 1 0,-4-2 0,-2 1 0,-1 0 0,-4-1 0,0 0 0,-3 0 0,-2 0 0,0 0 0,-1 0 0,1-2 0,2 0 0,3 0 0,2 0 0,1 0 0,1 0 0,3 0 0,2 0 0,3 0 0,0 0 0,6 1 0,1-1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8:58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10057 24 24575,'-40'0'0,"-35"0"0,25 0 0,-3 0 0,-4 0 0,-1 0 0,2 0 0,0 0 0,2 0 0,1 0 0,-1 0 0,0 0 0,-1 0 0,1 0 0,1 0 0,2 0 0,-39 0 0,2 0 0,7 0 0,2 0 0,-1 0 0,-3 0 0,-3 0 0,-4 0 0,-3 0 0,3 0 0,1 0 0,3 0 0,3 0 0,3 0 0,3 0 0,4 0 0,2 1 0,0 2 0,2 1 0,0 1 0,2 0 0,-2-1 0,2-1 0,-1-1 0,0-2 0,4 0 0,-1 0 0,0 0 0,-2 0 0,-4 0 0,-1 0 0,0 0 0,0 0 0,2 2 0,2 0 0,4 1 0,2 2 0,-1 0 0,-5 0 0,-2 0 0,-4-3 0,-3-2 0,-3 0 0,0 0 0,3 0 0,4 0 0,2 0 0,1 0 0,1-2 0,-1-1 0,1 1 0,2-1 0,4 3 0,4 0 0,2-3 0,0-1 0,0-2 0,0-1 0,-2 3 0,-3 2 0,-5 1 0,-2 1 0,0 0 0,-2 0 0,2 0 0,-1 0 0,3 0 0,5 0 0,5 0 0,5 0 0,2 0 0,-2 0 0,0-2 0,-2 0 0,2-2 0,1-1 0,-1 2 0,1 1 0,0 2 0,2 0 0,3 0 0,3 0 0,-1 0 0,1 0 0,3 0 0,5-1 0,6-1 0,4-2 0,-2 0 0,-3 1 0,-2 1 0,-4 2 0,-1 0 0,-1-2 0,-5-1 0,-6 1 0,-3 0 0,-8 2 0,-3 0 0,-5 0 0,-6 0 0,-4 0 0,-7 0 0,-1 0 0,2 0 0,2 0 0,3 0 0,0 3 0,-1 0 0,4 2 0,4 0 0,5-3 0,5 0 0,6-2 0,6 0 0,6 0 0,6 0 0,4 0 0,2 2 0,0 0 0,-1 0 0,-1 2 0,-1 0 0,1 1 0,2 2 0,0-1 0,2 1 0,0 2 0,2-1 0,1-1 0,1-1 0,2-1 0,1 1 0,1-1 0,0 2 0,0-1 0,0 0 0,2-2 0,3-1 0,2-2 0,2-1 0,-1 0 0,-2 2 0,1 0 0,-1 0 0,0 0 0,-1-2 0,-2 0 0,-1 2 0,0 0 0,-1 0 0,1 0 0,-1-1 0,0 0 0,1 1 0,-1 2 0,1-1 0,-1-1 0,-2 0 0,-1-2 0,-2 0 0,-1 0 0,0 2 0,0 0 0,2 0 0,2 2 0,0-2 0,2 1 0,0 0 0,-1 1 0,-1 1 0,1 1 0,1-1 0,0-1 0,1-1 0,0-1 0,2 0 0,0 0 0,4 0 0,1 0 0,1-2 0,2 0 0,2 0 0,1 0 0,-1 0 0,1 0 0,-1 0 0,0 0 0,0 0 0,-3 0 0,1 0 0,-2-2 0,-1 0 0,1 0 0,0 0 0,2 2 0,2-2 0,0 1 0,1-1 0,0 0 0,0 2 0,1-2 0,-1 1 0,1-3 0,2-1 0,1 3 0,2-2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00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3386 280 24575,'-40'0'0,"-12"0"0,-18 0 0,-14 0 0,-6 0 0,-4 0 0,2 0 0,3 0 0,3 0 0,3 0 0,-2 0 0,-2 0 0,1 0 0,2-2 0,8-1 0,2 1 0,7-3 0,1 2 0,3-1 0,3-3 0,0-1 0,2-2 0,-6-1 0,-7 0 0,-7 1 0,-1-1 0,2 0 0,6-2 0,6 0 0,7 3 0,7 1 0,6 4 0,4 0 0,4-1 0,-1 1 0,-6-1 0,-5-1 0,-6 1 0,-3-1 0,-4-3 0,-3-1 0,-2-2 0,0 1 0,3 1 0,5 1 0,8 3 0,10 2 0,6 3 0,3 2 0,2 0 0,-1 0 0,1 0 0,1 0 0,3-1 0,3-1 0,4-1 0,5 2 0,5 0 0,4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07.3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6158 137 24575,'-10'0'0,"-31"0"0,-54 0 0,23 0 0,-8 0 0,7 0 0,-6 0 0,-1 0-229,-2 0 0,0 0 0,1 0 229,6 0 0,2 0 0,2 0 0,-28 0 0,5 0 85,21 0 0,3 0-85,2 0 0,0 0 0,-3 0 0,1 0 0,5 0 0,1 0 0,6 0 0,1 0 0,5 1 0,2-2 517,-40-1-517,11-1 0,9 1 0,10-2 0,8 1 0,4 0 0,-1-1 0,0 0 0,-3-1 0,1 0 0,2 1 0,0-1 0,-1-1 0,-5 0 0,-3 1 0,-4 1 0,0 1 0,2-2 0,0-1 0,3-2 0,0 1 0,1-1 0,0 1 0,3 2 0,3 1 0,3 2 0,2 0 0,-2-1 0,-1 1 0,-3 1 0,1 1 0,-2-2 0,-2 0 0,0-1 0,-3 1 0,3 2 0,0 0 0,-1 0 0,-3 0 0,-2 0 0,-3 0 0,-1 0 0,-3 0 0,1 0 0,0 0 0,0 0 0,2 0 0,-2 0 0,5 0 0,5 0 0,3 0 0,4 0 0,-2 0 0,-3 0 0,-6 0 0,-6 0 0,-3 0 0,1 0 0,1 0 0,3 2 0,1 3 0,-1 1 0,6 0 0,2 0 0,6-2 0,2 0 0,1-1 0,1 0 0,2 0 0,1-1 0,1-1 0,4-1 0,2 0 0,4 0 0,5 0 0,5 0 0,6 0 0,8 0 0,3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15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5665 82 24575,'-20'0'0,"-15"0"0,-19 0 0,-10 0 0,-2 0 0,8 0 0,7 0 0,-1 0 0,-3 0 0,-4 0 0,-1 0 0,-1 0 0,4 0 0,8-2 0,6 0 0,6-1 0,3 2 0,-2 1 0,-1 0 0,-1 0 0,-1 0 0,0 0 0,-1 0 0,-3 0 0,-2 0 0,-8 0 0,-4 0 0,-3 0 0,3 0 0,3 0 0,3 0 0,2 0 0,-2-2 0,1-1 0,-2 0 0,1 1 0,1 2 0,1 0 0,2 0 0,-1 0 0,-3 0 0,-3 0 0,-6 0 0,-1 0 0,1 0 0,0 0 0,6 0 0,1 0 0,2 0 0,-1 0 0,-2 0 0,-4 0 0,-5 0 0,-4 0 0,-2 0 0,0 0 0,-1 0 0,4 0 0,2 0 0,5 0 0,3-2 0,2 0 0,4-1 0,4 1 0,0 2 0,-1 0 0,0 0 0,-1 0 0,2 0 0,3 0 0,0 0 0,2 0 0,1 0 0,3 0 0,2 0 0,-3 0 0,-3 0 0,-3 0 0,-2 0 0,0 0 0,-1 0 0,1 0 0,-1-2 0,-1-1 0,1 1 0,2-1 0,-1 1 0,0-1 0,-3-2 0,-3 1 0,-2 1 0,2 2 0,1 1 0,3-2 0,2 0 0,-3-3 0,0 1 0,-3 1 0,1 1 0,2 0 0,3 0 0,3-1 0,3 2 0,3 1 0,0 0 0,2 0 0,0 0 0,1 0 0,-1 0 0,1 0 0,-1 0 0,1 0 0,1 0 0,1 0 0,3 0 0,3 1 0,1 2 0,5 0 0,3 1 0,3-2 0,8-1 0,2-1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22.6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7614 201 24575,'-48'0'0,"-23"0"0,16 0 0,-4 0 0,-8 0 0,-3 0 0,-13 0 0,-2 0 0,0 0 0,1 0 0,5 0 0,1 0 0,3 0 0,1 0 0,12 0 0,2 0 0,2 0 0,0 0 0,4 1 0,1-2 0,2 0 0,1 0 0,-45-2 0,2 0 0,4-2 0,2 0 0,4-3 0,8-2 0,6 3 0,9 0 0,7 2 0,3 3 0,1 0 0,-3 2 0,-2 0 0,-2 0 0,-1 0 0,0 0 0,3 0 0,0 0 0,3 0 0,3 0 0,-1 0 0,0 0 0,-3 0 0,-5 0 0,-3 0 0,-3 0 0,-2 0 0,-2-2 0,-2-3 0,0-2 0,1-2 0,2-1 0,2 1 0,4 2 0,-3 2 0,0 3 0,-5 2 0,-2 0 0,-3 0 0,1-2 0,1-2 0,4-2 0,4-1 0,3 0 0,0-1 0,-1 1 0,1 0 0,1 0 0,2 2 0,1-2 0,2 3 0,3-1 0,4 0 0,1 3 0,1 0 0,1 2 0,-1 0 0,2 0 0,1 0 0,-1 0 0,2 0 0,-2 0 0,3 0 0,3 0 0,0 0 0,2 0 0,-1 0 0,-2 0 0,-2 0 0,0 0 0,0 0 0,-2 0 0,-4 0 0,-2 0 0,-3 0 0,-3 0 0,-3 0 0,-8 0 0,-2 3 0,-2 2 0,4 3 0,6-2 0,7-2 0,6-2 0,1-2 0,2 0 0,-4 2 0,-5 1 0,-2-1 0,-1 2 0,1-1 0,5 2 0,4 0 0,1-1 0,2 1 0,0 2 0,0 0 0,1 1 0,-2 0 0,-2 3 0,-2 1 0,-2-1 0,0 0 0,0-2 0,-1 1 0,2-1 0,1-2 0,2 1 0,5-2 0,3 1 0,2 1 0,4-3 0,7 1 0,6-2 0,6-2 0,4 1 0,0 1 0,-2 2 0,0 0 0,0-2 0,4-3 0,3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24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3056 65 24575,'-15'0'0,"-15"0"0,-30 0 0,-25 0 0,23 0 0,-5 0 0,-12 0 0,-3 0 0,-3 0 0,0 0 0,0 0 0,2 0 0,14 0 0,4 0 0,11 0 0,2 0 0,-37 0 0,7 0 0,5 0 0,3 0 0,2 0 0,5 0 0,1 0 0,-3 0 0,-1 0 0,-6 0 0,-1 0 0,4 0 0,4-3 0,5 1 0,3-1 0,-1 1 0,-1 2 0,-1 0 0,0 0 0,2 0 0,5 0 0,8 0 0,6 0 0,8 0 0,7-2 0,3 0 0,4-2 0,1-2 0,-2 2 0,0-1 0,-1 1 0,-1 1 0,-2-1 0,-2 0 0,-3 0 0,1 1 0,5 0 0,0 0 0,5 1 0,3 0 0,3 2 0,7 0 0,3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26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5822 1 24575,'-20'4'0,"-28"-1"0,-45-3 0,25 0 0,-5 0 0,-9 0 0,-5 0 0,-7 0 0,-3 0 0,-2 0 0,0 0 0,0 0 0,0 0 0,-1 0 0,1 0 0,5 0 0,2 0 0,5 0 0,2 0 0,5 0 0,2 0 0,5 0 0,2 0 0,3 0 0,2 0 0,2 0 0,1 0 0,4 0 0,1 0 0,6 0 0,1 0 0,-36 0 0,15 0 0,10 0 0,4 0 0,-2 0 0,-5 0 0,-4 0 0,-1 0 0,-2 0 0,5 0 0,0 0 0,-2 0 0,-5 0 0,-2 0 0,-3 0 0,-1 0 0,-4 0 0,-9 0 0,-6 0 0,0 0 0,1 0 0,5 0 0,7 0 0,3 0 0,6 0 0,4 0 0,-2 0 0,1 0 0,-2 0 0,-7 2 0,-1 3 0,-1 3 0,4-1 0,10-2 0,4-3 0,5 0 0,3 0 0,2 2 0,1 1 0,1-3 0,1 2 0,0-1 0,0 2 0,0 1 0,0-1 0,7 0 0,8-3 0,11-2 0,8 1 0,7 3 0,6-2 0,5 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09:30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5515 0 24575,'-30'0'0,"-51"0"0,20 0 0,-6 0 0,-15 0 0,-5 0 0,-11 0 0,-2 0 0,9 0 0,0 0 0,-1 0 0,0 0 0,3 0 0,0 0 0,6 0 0,0 0 0,3 1 0,1 1 0,5-1 0,1 1 0,7-1 0,1 1 0,8-1 0,1 0 0,6-1 0,0 0 0,-38 0 0,6 0 0,-2 0 0,-4 0 0,-4-2 0,-1-1 0,1 0 0,8 1 0,6 2 0,8 0 0,8 0 0,8 0 0,5 0 0,6 0 0,0 0 0,0 0 0,-1 0 0,-6 0 0,-7 2 0,-6 0 0,-9 1 0,-4-1 0,-1-2 0,0 0 0,4 0 0,6 0 0,4 0 0,1 0 0,2 0 0,-3 0 0,0 0 0,1 0 0,0 0 0,3 0 0,1 0 0,5 0 0,4 0 0,-1 0 0,1 0 0,0 0 0,1 0 0,2 0 0,3 0 0,3 0 0,-2 0 0,-2 0 0,-6 0 0,-4 0 0,-2 0 0,0 2 0,-1 1 0,0 1 0,2 2 0,1 1 0,3 0 0,2 0 0,4 0 0,8-1 0,8 0 0,10-2 0,10-3 0,5-1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02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5543 85 24575,'-12'0'0,"-8"0"0,-16 0 0,-19 0 0,-14 0 0,-10 0 0,-4 0 0,-3 0 0,-6 0 0,-2 0 0,0 0 0,1 0 0,4 0 0,2 0 0,6 0 0,2 0 0,-1 0 0,3 0 0,1 0 0,7 0 0,7 0 0,6 0 0,5 0 0,-1 0 0,0 0 0,-5 0 0,-5 0 0,-4 0 0,-4 0 0,-3-2 0,0-1 0,-3 0 0,0-2 0,6 3 0,1-3 0,2 0 0,-1 2 0,-4-2 0,1 2 0,2 1 0,5-2 0,4 2 0,4-3 0,4 0 0,6 2 0,5 0 0,1 0 0,4 0 0,0-1 0,2 1 0,1-1 0,-6 0 0,-2 2 0,-4 0 0,-5 2 0,-5 0 0,-6 0 0,-7 0 0,-6 0 0,-5 0 0,-6 0 0,-2 0 0,1 0 0,2 0 0,5 0 0,7 0 0,8 0 0,4 0 0,3 0 0,1 0 0,-1 0 0,2 0 0,4 0 0,2 0 0,5 0 0,4 0 0,3 0 0,2 0 0,0 2 0,-2 0 0,0 1 0,-1-2 0,2-1 0,4 0 0,-2 0 0,-1 0 0,-4 0 0,-1 0 0,0 0 0,-3 0 0,2 0 0,2 0 0,4 0 0,6 0 0,3 0 0,3 0 0,6 2 0,7 1 0,6-1 0,2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2T05:41:26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3035 8 24575,'-12'0'0,"-3"0"0,-10 0 0,-3 0 0,1 0 0,4 0 0,5 0 0,2 0 0,2 0 0,1 0 0,-1 0 0,0 0 0,-3 0 0,-2 0 0,-3 0 0,-2 0 0,-1 0 0,-1 0 0,1 0 0,-1 0 0,-1 0 0,-1 0 0,0 0 0,-1 0 0,2 0 0,0 0 0,2 0 0,5 0 0,3 0 0,1 0 0,0 0 0,1 0 0,-1 0 0,1 0 0,1 0 0,3-2 0,-1 0 0,-1 0 0,-1 0 0,-1 2 0,1 0 0,2 0 0,0 0 0,2 0 0,-4 0 0,-10 0 0,-12 0 0,-6 0 0,5 0 0,10 0 0,7 0 0,1 0 0,1 0 0,0 0 0,-1 0 0,-3 0 0,-2 0 0,0 0 0,0 0 0,3 0 0,0 0 0,1 0 0,2 0 0,2 0 0,3 0 0,1 0 0,2 0 0,-4 0 0,0 0 0,-2 0 0,-2 0 0,1 0 0,1 0 0,0 0 0,0 0 0,4 0 0,-2 0 0,1 0 0,1 0 0,-2 0 0,1 0 0,2 0 0,-1 0 0,-4 0 0,-10 0 0,-12 0 0,-6 0 0,3 0 0,10 0 0,8 0 0,2 0 0,1 0 0,-3 0 0,0 0 0,2 0 0,-2 0 0,1 0 0,-1 0 0,-2 0 0,-1 0 0,1 0 0,-2 0 0,-1 0 0,0 0 0,1 0 0,2 0 0,3 0 0,3 0 0,2 0 0,2 0 0,-3 0 0,0 0 0,-2 0 0,0 0 0,3 0 0,1 0 0,3 0 0,-1 0 0,-3 0 0,-1 0 0,0 0 0,0 0 0,2 0 0,2 0 0,1 0 0,-1 0 0,0 0 0,0 2 0,0-1 0,3 1 0,-1 0 0,-1-1 0,1-2 0,-1 2 0,0-1 0,0 1 0,0 1 0,-1 0 0,2-1 0,-1-1 0,1 0 0,1 2 0,-1 0 0,-1 0 0,0 0 0,-1 0 0,-1 0 0,2 1 0,1-1 0,1 0 0,0 0 0,1-1 0,-1-1 0,2 0 0,0 0 0,-3 0 0,1 0 0,-1 0 0,0 0 0,2 0 0,-1 0 0,-1 0 0,0 0 0,-1 0 0,0 0 0,0 0 0,1 0 0,2 0 0,3 0 0,1 2 0,2 1 0,2 3 0,2-2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03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3050 10 24575,'-62'0'0,"-20"0"0,23 0 0,-6 0 0,-9 0 0,-6 0 0,15 0 0,-4 0 0,-1 0 0,-1 0 0,-1 0 0,1 0 0,-30 0 0,3 0 0,10 0 0,7 0 0,20 0 0,4 0 0,-40 0 0,13 0 0,5 0 0,3-2 0,6-1 0,7 0 0,10 1 0,9 2 0,2 0 0,1 0 0,-1 0 0,-5 0 0,-2 0 0,-2 0 0,-3 0 0,0 2 0,-3 1 0,-3 2 0,-5 0 0,-1 1 0,-3 1 0,0 1 0,3 2 0,4-1 0,2-1 0,6-1 0,4 1 0,10 0 0,11-2 0,11 1 0,10 1 0,4-3 0,4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0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1 159 24575,'10'0'0,"10"0"0,13 0 0,12 0 0,8 0 0,5 0 0,2-2 0,0-3 0,-3-2 0,-5-1 0,-4 1 0,-4 0 0,-4 3 0,-2-1 0,-4 1 0,1-1 0,1 0 0,2 1 0,2-2 0,2 1 0,3-3 0,4 2 0,5-1 0,1 0 0,0-1 0,-4 1 0,-5 1 0,-6 1 0,-1 3 0,0 0 0,3 2 0,3 0 0,1 0 0,1 0 0,-4 0 0,-3 0 0,-4 0 0,-1 0 0,-1 0 0,3-2 0,3-2 0,1-1 0,2-2 0,-3 2 0,0 3 0,2 0 0,1 2 0,1 0 0,3 0 0,0 0 0,6 0 0,3 0 0,0 0 0,0 0 0,-7 0 0,-3 0 0,-1 0 0,-2 0 0,-1 0 0,0 0 0,0 0 0,3 0 0,2 0 0,2 0 0,4 2 0,1 0 0,1 3 0,-1-1 0,0 1 0,0 0 0,2-3 0,-2 1 0,0-1 0,-3 2 0,-1 3 0,-2 0 0,-2 1 0,3 0 0,2 0 0,3 2 0,3 0 0,-3-1 0,-2-1 0,-4-3 0,-7-1 0,-3-2 0,-3 1 0,-2 0 0,2 0 0,0-1 0,2-1 0,3-1 0,2 0 0,0 0 0,0 0 0,0 0 0,-1 0 0,2 0 0,-4 0 0,-1 0 0,-1 0 0,-2 0 0,0 0 0,0 0 0,2 0 0,4 0 0,7 0 0,9 0 0,6 0 0,1 0 0,-4 0 0,-6 0 0,-5 0 0,-4 0 0,-4 0 0,-9 0 0,-6 0 0,-7 0 0,-5 0 0,-6 1 0,-4-1 0,-2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09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 24575,'15'0'0,"11"0"0,18 0 0,13 0 0,9 0 0,7 0 0,0 0 0,-1 0 0,-2 0 0,0 0 0,0 0 0,0 0 0,-4 0 0,-6 0 0,-5 0 0,-1 0 0,-1-2 0,2-1 0,1-2 0,-1 1 0,-4 1 0,-3 1 0,-1 2 0,1 0 0,1 0 0,-2 0 0,-2 0 0,-4 0 0,-1 0 0,2 0 0,1 0 0,-1 0 0,0 0 0,-2 0 0,-1 0 0,-2 0 0,-2 0 0,-2 0 0,-1 0 0,2 2 0,1 0 0,2 2 0,-1 0 0,-3-1 0,2-2 0,2-1 0,4 0 0,3 0 0,2 0 0,2 0 0,-1 0 0,-4 0 0,-5 0 0,-10 0 0,-5 0 0,-5 0 0,-6 3 0,-5 8 0,-3-7 0,-4 7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10.9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1 124 24575,'11'0'0,"7"0"0,12 0 0,7 0 0,-1 0 0,1 0 0,3 0 0,6 0 0,7 0 0,2 0 0,-2 0 0,-1-2 0,-1 0 0,4-1 0,4-1 0,4 2 0,3-1 0,1 1 0,-4 2 0,-1 0 0,-2-2 0,1 0 0,2-1 0,-5-1 0,-4 1 0,-9-1 0,-4-1 0,-1-2 0,2-2 0,2 1 0,0-2 0,0 2 0,0 2 0,2-1 0,2 1 0,3 0 0,2 0 0,1 2 0,0 1 0,-3 1 0,-6 2 0,-5 0 0,-4 0 0,-3 0 0,-3 0 0,-3 0 0,-2 0 0,3 0 0,0 0 0,2 0 0,0 0 0,-1 0 0,-1 1 0,-6 1 0,-4 2 0,-9 3 0,-4-5 0,-4 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12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1 123 24575,'41'0'0,"18"0"0,37 0 0,-40 0 0,1 0 0,-2 0 0,0 0 0,-3 0 0,-1 0 0,34 0 0,-5 0 0,-3 0 0,-10 0 0,-6 0 0,-1 0 0,-3 0 0,0 0 0,-2 0 0,1 0 0,-2 0 0,0 0 0,-2 0 0,-1 0 0,0 0 0,0 0 0,1 0 0,0 0 0,5 0 0,4 0 0,4 0 0,0 0 0,-4-2 0,-2 0 0,-1 0 0,2 0 0,6 0 0,4-1 0,6-2 0,3-2 0,7-1 0,3-3 0,-2 0 0,-5-1 0,-12 1 0,-12 2 0,-5 1 0,-9 0 0,-2 1 0,2 1 0,2 2 0,5 2 0,5 2 0,-3 0 0,-2 0 0,-8 0 0,-8 0 0,-3 0 0,-5 0 0,-3 0 0,-6 0 0,-3 0 0,-2 0 0,-2 0 0,2 0 0,2 0 0,0 0 0,-1 0 0,-3 0 0,-2 0 0,-3 0 0,-3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10:14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2151 0 24575,'-22'0'0,"-24"0"0,-43 0 0,22 0 0,-6 0 0,-20 0 0,-6 0-408,24 0 0,-2 0 0,-2 0 408,-6 0 0,-1 0 0,0 0 0,1 0 0,1 0 0,0 0 0,5 0 0,0 0 0,3 0 149,-25 0 1,5 0-150,16 0 0,5 0 0,9 0 0,5 0 0,-30 0 0,30 0 0,25 0 0,23 0 0,7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5:44:10.3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3:49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23.1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24575,'17'0'0,"25"0"0,45 0 0,-25 0 0,4 0 0,9 0 0,3 0 0,3 0 0,0 0 0,-2 0 0,1 0 0,2 0 0,0 0 0,-2 0 0,1 0 0,-2 0 0,-2 0 0,-5 0 0,-2 0 0,-10 0 0,-2 0 0,-5 0 0,-3 0 0,34 0 0,-9-1 0,-3-2 0,3 0 0,-1 1 0,2 1 0,-1 1 0,-4 0 0,-2 0 0,-4 0 0,-5 0 0,-1 0 0,-2 0 0,3 0 0,2 0 0,1 0 0,5 0 0,1 0 0,4 0 0,2 0 0,5 0 0,3 0 0,5 0 0,9 0 0,-45 0 0,1 0 0,5 1 0,0 1 0,2 0 0,0 1 0,-1 2 0,0 0 0,-5 1 0,0 1 0,45 6 0,-6 1 0,-1 1 0,3 1 0,1-1 0,2-1 0,-2-4 0,-2-2 0,2-1 0,-44-3 0,0 1 0,4 0 0,2 2 0,3 0 0,0 0 0,1 1 0,-1 0 0,-3-1 0,-1 1 0,-4-1 0,-2 0 0,47 3 0,-2 1 0,1-2 0,-47-4 0,0-1 0,47 3 0,-7-3 0,-10-2 0,-8-2 0,-7 0 0,-7 0 0,-6 0 0,-6 0 0,-6 0 0,-7 0 0,-6 0 0,-9 0 0,-8 0 0,-5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24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99 24575,'22'0'0,"7"0"0,14 0 0,8 0 0,19 0 0,9 0 0,10 0 0,3 0 0,-2 0 0,6 0 0,2-1 0,-1-1 0,-4-3 0,-2-3 0,-2 1 0,1 0 0,-1 2 0,0 0 0,-3 1 0,-2-1 0,-2-1 0,-3 1 0,-2 0 0,-4 0 0,-3 0 0,0 0 0,0 0 0,0 1 0,-1-1 0,0 2 0,-2 1 0,-2 2 0,1 0 0,-3 0 0,1 0 0,2 0 0,-3 0 0,6 0 0,-2 0 0,-1 0 0,1 0 0,-3 0 0,3 0 0,2 0 0,3 0 0,0 0 0,-4 0 0,-7 0 0,-9 0 0,-10 0 0,-11 0 0,-9 0 0,-12 0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2T05:41:36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3005 41 24575,'-17'0'0,"1"0"0,-10 0 0,1 0 0,-5 0 0,3 0 0,6 0 0,-1 0 0,1 0 0,-1 0 0,-3 0 0,0 0 0,0 0 0,2 0 0,3 0 0,2 0 0,0 0 0,0 0 0,0 0 0,1 0 0,1 0 0,0 0 0,0-2 0,-2-3 0,0 1 0,-2 0 0,-1 2 0,3 2 0,0 0 0,2 0 0,1-2 0,-2 0 0,0 0 0,-2-1 0,1 0 0,1 1 0,4 1 0,0 1 0,-1 0 0,-5 0 0,-8 0 0,-3 0 0,-4 0 0,4 0 0,5 0 0,4 0 0,5 0 0,0 0 0,-1 0 0,-1 0 0,0 0 0,-2 0 0,-1 0 0,-1 0 0,-1 0 0,3 0 0,4 0 0,5 0 0,1 0 0,0 0 0,-5 0 0,-8 0 0,-10 0 0,-3 0 0,1 0 0,3 0 0,7 0 0,3 0 0,1 0 0,1 0 0,4 0 0,0-2 0,1 0 0,1-1 0,-2 2 0,1 1 0,-1 0 0,-1 0 0,-1 0 0,-1 0 0,-2 0 0,0 0 0,-2 0 0,1 0 0,5 0 0,1 0 0,3 0 0,1 0 0,-2 0 0,1 0 0,-1 0 0,-3 0 0,-1 0 0,0 0 0,-2 0 0,1 0 0,-1 0 0,-2 0 0,1 0 0,0 0 0,1 0 0,0 0 0,-2 0 0,0 0 0,0 0 0,1 0 0,0 0 0,1 0 0,2 0 0,-1 0 0,1 0 0,-3 0 0,-1 0 0,-2 0 0,1 0 0,0 0 0,0 0 0,1 0 0,-4 0 0,1 1 0,-2 1 0,2 0 0,2 2 0,2-2 0,1 0 0,-1 0 0,1-2 0,-1 0 0,3 0 0,-1 2 0,-1 0 0,0 1 0,-2-2 0,1-1 0,2 0 0,4 0 0,1 0 0,1 0 0,-2 0 0,-2 0 0,-2 0 0,-1 0 0,-1 0 0,1 0 0,0 0 0,2 0 0,0 0 0,3 0 0,1 0 0,1 0 0,2 0 0,1 0 0,0 0 0,5 0 0,2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25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24575,'18'0'0,"22"0"0,23 0 0,16 0 0,16 0 0,2 0 0,-45 0 0,0 0 0,1 0 0,0 0 0,46 0 0,-49 0 0,0 0 0,48 0 0,2 0 0,-49 0 0,0 0 0,0 0 0,-1 0 0,1 0 0,-1 0 0,1 0 0,-1 0 0,47 0 0,-2 1 0,-2 2 0,-4 2 0,-3 0 0,0 2 0,0-2 0,4-2 0,-3-1 0,-5-2 0,-8 0 0,-13 0 0,-6 0 0,-9 0 0,-8 0 0,-4 0 0,-4 0 0,-3-2 0,-3 0 0,-7 1 0,-9 0 0,-4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32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95 24575,'28'0'0,"8"0"0,39 0 0,22 0 0,-24 0 0,6 0 0,11 0 0,3 0 0,1 0 0,0 0 0,-27 0 0,1 0 0,-2-1 0,22 0 0,-1-1 0,-3 0 0,-1-2 0,1 0 0,-1 0 0,-1 0 0,0-1 0,1 1 0,0-1 0,3 1 0,1-1 0,-1 1 0,1 0 0,2 0 0,-1 2 0,2 0 0,-1 1 0,-4 0 0,-2 1 0,-1 0 0,-2 0 0,-5 0 0,-1 0 0,-5 0 0,-2 0 0,-2 0 0,-2 0 0,-6 0 0,0 0 0,-4 0 0,-1 0 0,44-2 0,-1-3 0,-4-1 0,1-1 0,1 1 0,0 3 0,-2 1 0,0 1 0,-2 1 0,-3 0 0,0 0 0,-7 0 0,1 0 0,-1 0 0,-2 0 0,-2 0 0,-8 0 0,-8 0 0,-6 0 0,-7 0 0,-2 0 0,-4 2 0,-4 0 0,-4 1 0,-7 0 0,-5-1 0,-9 0 0,-4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35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24575,'24'0'0,"36"0"0,31 0 0,-35 0 0,2 0 0,1 0 0,1 0 0,8 0 0,1 0 0,3 0 0,0 0 0,3 0 0,0 0 0,1 0 0,-2 0 0,-9 0 0,-1 0 0,4 0 0,0 0 0,1 0 0,0 0 0,-2 0 0,-1 0 0,-5 0 0,-2 0 0,-4 0 0,-2 0 0,44 0 0,-4 0 0,0 0 0,1 3 0,4 1 0,1 2 0,-6-1 0,-4-2 0,-5-2 0,-6-1 0,4 0 0,1 0 0,1 0 0,-1 0 0,-1 0 0,1 0 0,0 0 0,6 2 0,-3 1 0,1 2 0,-2 2 0,-4-2 0,-5 0 0,-5-3 0,-7-1 0,-9-1 0,-8 0 0,-11 0 0,-11 0 0,-8 0 0,-13 0 0,-1 0 0,-7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37.8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0 118 24575,'26'0'0,"32"0"0,-10 0 0,5 0 0,14 0 0,3 0 0,5 0 0,1 0 0,-1 0 0,-1 0 0,-6 0 0,-1 0 0,-2 0 0,-1 0 0,-4 0 0,0 0 0,1 0 0,1 0 0,5 0 0,0 0 0,0 0 0,1 0 0,3-2 0,1 1 0,-2-1 0,1 0 0,1-2 0,1-1 0,2-1 0,0 0 0,-2 1 0,-1 0 0,-2 1 0,-2 0 0,-7 2 0,-2 1 0,-8 1 0,-1 0 0,32 0 0,-18 0 0,-8-2 0,1-2 0,1-3 0,7-3 0,7 2 0,5 1 0,3 2 0,-2 0 0,-2-1 0,-4 1 0,0 0 0,-6 2 0,-1 1 0,0 2 0,4 0 0,6 0 0,1 2 0,2 3 0,1 2 0,4 6 0,0 0 0,-3 2 0,-6 1 0,-6-3 0,-1 0 0,3-1 0,2 0 0,2-1 0,-3-3 0,-9 0 0,-6-2 0,-7-2 0,-4 1 0,1 0 0,-1 0 0,-4-1 0,-6-1 0,-6 0 0,-7-1 0,-3 1 0,-4 0 0,-6 6 0,-4-5 0,-5 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43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24575,'44'0'0,"9"0"0,15 0 0,-1 0 0,7 0 0,9 0 0,15 0 0,-38 0 0,2 0 0,1 0 0,2 0 0,10 0 0,2 0 0,7 0 0,1 0 0,3 0 0,2 0 0,3 0 0,1 0 0,-3-1 0,0 2 0,-6-1 0,1 2 0,2-1 0,-1 0 0,-4 2 0,-1 0 0,-3-1 0,-1 1 0,0-1 0,-2 1 0,-10 0 0,-1 1 0,-3-1 0,-1 1 0,-5 0 0,-2 0 0,-3 0 0,-1-1 0,47 4 0,-1 1 0,2 2 0,-4 1 0,-6 2 0,-9-6 0,-10-2 0,-8-3 0,-8-2 0,-4 0 0,-1 0 0,3 0 0,4 0 0,5 0 0,2 0 0,1 0 0,3 0 0,0 0 0,6 0 0,1 0 0,0-2 0,-1-1 0,-2-2 0,0 0 0,4 1 0,3 0 0,2-1 0,4-4 0,2-1 0,5 0 0,0 3 0,-3 3 0,-8 2 0,-3 0 0,0-3 0,4-1 0,3-1 0,-1 0 0,-3 0 0,-3 0 0,-4 2 0,-3 2 0,2 2 0,5 1 0,9 0 0,6 0 0,2 0 0,-3 0 0,-8 0 0,-10 0 0,-8 0 0,-9 0 0,-5 0 0,-3 0 0,-5 0 0,-4 0 0,-7 0 0,-7 0 0,-3 0 0,-8 1 0,-5 0 0,-5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45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24575,'14'0'0,"8"0"0,16 0 0,18 0 0,13 0 0,16 0 0,2 0 0,1 0 0,-2 0 0,0 0 0,9 0 0,2 0 0,-46 1 0,1 1 0,-2 0 0,1 1 0,1 1 0,1 0 0,-1 2 0,1-1 0,-1 0 0,-1 0 0,0 0 0,-2-1 0,47 4 0,-5-1 0,-5 0 0,-1-1 0,-5-1 0,-4 0 0,-3 0 0,-3 2 0,-3 3 0,-8-1 0,-11 1 0,-13-2 0,-10-2 0,-3-2 0,-4-2 0,0-2 0,-1 0 0,-2 0 0,1 0 0,1 0 0,3 0 0,0 0 0,3 0 0,-3 0 0,-2 0 0,-1 0 0,-4 0 0,0 0 0,5 0 0,11 0 0,25-1 0,20-1 0,7-3 0,-1 0 0,-11-3 0,-6 1 0,-1-1 0,-4 0 0,-3 2 0,-1 0 0,-2 1 0,0 0 0,-6 0 0,-7 1 0,-7 0 0,-7 2 0,-11 0 0,-5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46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24575,'13'0'0,"26"0"0,37 0 0,-17 0 0,6 0 0,14 0 0,4 0 0,3 0 0,1 0 0,-4 0 0,-1 0 0,-6 0 0,-1 0 0,-4 0 0,0 0 0,-3 0 0,0 0 0,3 0 0,1 0 0,0 0 0,0 0 0,0 0 0,-1 0 0,0 0 0,0 0 0,-4 0 0,0 0 0,-3 0 0,0 0 0,-1 0 0,0 0 0,-2 0 0,-2 0 0,-5 0 0,-1 0 0,41 0 0,-12 0 0,-6 0 0,-3 0 0,-1 0 0,-1 0 0,-1 0 0,0 0 0,-5 0 0,-5 0 0,-4 0 0,-4 0 0,-1 0 0,-7 0 0,-10 0 0,-8 0 0,-8 0 0,-6 0 0,-2 0 0,0 0 0,6 0 0,14 0 0,19 0 0,21 0 0,4 0 0,-7 0 0,-14 0 0,-18 0 0,-8 0 0,-6 0 0,-12 0 0,-2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49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24575,'27'4'0,"28"-1"0,39-3 0,-36 0 0,1 0 0,4 0 0,1 0 0,3 0 0,-1 0 0,-5 0 0,-1 0 0,0 0 0,-1 0 0,-3 0 0,-1 0 0,-5 0 0,0 0 0,3 0 0,0 0 0,5 0 0,2 0 0,4 0 0,1 0 0,3-1 0,1 0 0,2-1 0,0 0 0,1-1 0,1 0 0,-1 0 0,1 1 0,2 0 0,0 1 0,-3-1 0,-1 1 0,-4 1 0,-1 0 0,-1 0 0,-1 0 0,-4 0 0,-1 0 0,-3 0 0,-1 0 0,-3 0 0,-3 0 0,37 0 0,-13 0 0,-10 0 0,-5 0 0,-1 0 0,3 0 0,3 0 0,3 0 0,3 0 0,-1 0 0,0 0 0,-2 0 0,-3 0 0,-2 0 0,-3 0 0,-2 0 0,-2 0 0,-2 0 0,-7 0 0,-5 0 0,-8 0 0,-8 0 0,-7 2 0,-23 10 0,7-8 0,-14 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50.5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24575,'23'0'0,"14"0"0,23 0 0,20 0 0,10 0 0,9 0 0,-48 0 0,1 0 0,1 0 0,1 0 0,2 0 0,0 0 0,-2 0 0,-1 0 0,1 0 0,-1 0 0,1 0 0,0 0 0,-2 0 0,1 0 0,1 0 0,-1 0 0,1 0 0,0 0 0,0 0 0,0 1 0,1 0 0,0 1 0,-2-1 0,-1 1 0,48 2 0,-9-1 0,-5 2 0,-3 4 0,-4 0 0,-6 1 0,-9-3 0,-13-5 0,-11 0 0,-11 0 0,-13 0 0,-7 0 0,-8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51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24575,'40'0'0,"26"0"0,-16 0 0,4 0 0,14 0 0,3 0 0,0 0 0,2 0 0,1 0 0,2 0 0,-1 0 0,0 0 0,-2 0 0,1 0 0,5 0 0,1 0 0,-6 0 0,-2 0 0,1 0 0,0 0 0,-2 0 0,0 0 0,-3 0 0,0 0 0,1 0 0,0 0 0,2 0 0,0 0 0,1-1 0,0 1 0,0-2 0,0 1 0,-3-1 0,-2-1 0,-9 0 0,-3 0 0,42-3 0,-23 2 0,-23 0 0,-17 2 0,-13 2 0,-13 0 0,-3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2T05:41:45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2749 59 24575,'-14'0'0,"-9"0"0,-25 0 0,-11-2 0,-1-1 0,8 1 0,16-2 0,6 1 0,0-1 0,1-1 0,4 3 0,1-2 0,4 2 0,4 0 0,0 0 0,3 0 0,-1 0 0,0 0 0,2-1 0,1 0 0,-2 1 0,1 0 0,-1 2 0,1-1 0,0-1 0,1 0 0,-1 0 0,-2 2 0,1 0 0,-3 0 0,-1 0 0,-1 0 0,-2 0 0,-3 0 0,-2 0 0,-5 0 0,-2 0 0,-2 0 0,-1 0 0,1 0 0,1 0 0,4 0 0,3 0 0,4 0 0,2 0 0,1 0 0,1 0 0,-2 0 0,0 0 0,1 0 0,-1 0 0,2 0 0,0 0 0,1 0 0,1 0 0,0 0 0,0 0 0,-2 0 0,-1 0 0,-3 0 0,-1 0 0,1 0 0,-3 0 0,-1 0 0,-3 0 0,-1 0 0,5 0 0,3 0 0,7 0 0,4 0 0,-5 0 0,-7 0 0,-9 0 0,-7 0 0,-4 0 0,3 0 0,0 0 0,0 0 0,-1 0 0,-3 0 0,-1 0 0,2 0 0,7 0 0,9 0 0,8 0 0,5 0 0,-3 0 0,-12 0 0,-20 0 0,-9 0 0,0 0 0,11 0 0,17 0 0,6 0 0,6 0 0,5 0 0,-1 0 0,0 0 0,0 0 0,-2 0 0,-2 0 0,-2 0 0,-1 0 0,3 0 0,5 0 0,3 0 0,2 0 0,-3 0 0,-5 0 0,-8 0 0,-4 0 0,4 0 0,9 0 0,11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52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24575,'42'0'0,"17"0"0,38 0 0,-35 0 0,2 0 0,7 0 0,1 0 0,-1 0 0,-1 0 0,-7 0 0,0 0 0,-4 0 0,0 0 0,-2 0 0,0 0 0,2 0 0,0 0 0,2 0 0,0 0 0,0 0 0,1 0 0,1 0 0,-1 0 0,-1-1 0,0 0 0,-4-1 0,-2 1 0,44-2 0,-11 0 0,-9 3 0,-9-2 0,-4-1 0,-7 1 0,-6 0 0,-4 2 0,-8 0 0,-9 0 0,-10 0 0,-11 0 0,-6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53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24575,'8'0'0,"3"0"0,12 0 0,12 0 0,11 0 0,10 0 0,8 0 0,13 0 0,10 0 0,-37 0 0,2 0 0,9 0 0,4 0 0,13 0 0,6 0 0,-14 0 0,4 0 0,1 0-306,8 0 1,2 0 0,0 0 305,3 0 0,1 0 0,-1 0 0,-4 0 0,-1 0 0,-2 0-43,-10 0 0,-1 0 0,-2 0 43,23 0 0,-5 0 0,-10-1 0,-3-1 0,-8 0 0,-2-1 0,-8 0 0,-1-1 0,-3 1 0,-1-2 910,42-2-910,-8 1 135,-6 1-135,-10 3 0,-9 2 0,-11 0 0,-12 0 0,-12 0 0,-12 0 0,-6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5:54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24575,'57'0'0,"41"0"0,-25 0 0,6 0 0,11 0 0,3 0 0,-2 0 0,-2 0 0,-8 0 0,-3 0 0,-9 0 0,-2 0 0,-2 0 0,-1 0 0,-1 0 0,0 0 0,1 0 0,0 0 0,0 0 0,-1 0 0,-1 0 0,-2 0 0,0 0 0,1 0 0,-2 0 0,0 0 0,-1 0 0,1 0 0,-1 0 0,0 0 0,-1 0 0,-1 0 0,-2 0 0,-1 0 0,-2 1 0,-1 0 0,45 3 0,-5 1 0,-6 0 0,-5-3 0,-6-1 0,-5-1 0,-8 0 0,-3 0 0,-3 0 0,-2 0 0,2 0 0,-1 0 0,2 0 0,2-3 0,1-1 0,5-1 0,5-1 0,10 1 0,5 2 0,2 1 0,-2 2 0,-6 0 0,-5 0 0,-5 0 0,-5 0 0,-7 0 0,-13 0 0,-11 0 0,-17 0 0,-6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19.2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8089 89 24575,'0'4'0,"-14"-2"0,-30-1 0,-49-1 0,24 0 0,-8 0 0,5 0 0,-6 0 0,-1 0-336,-7 0 1,-1 0 0,1 0 335,4 0 0,0 0 0,2 0 0,4 0 0,2 0 0,3 0 123,-13 0 1,4 0-124,2 0 0,2 0 0,1 0 0,1 0 0,8 0 0,3 1 0,6 0 0,4 0 0,-39 4 759,13 0-759,11 0 0,4 0 0,1-1 0,3 3 0,0-2 0,2 0 0,-2-3 0,-6-2 0,-7 1 0,-4 1 0,-1 0 0,3 1 0,1-2 0,1-1 0,3 0 0,3 0 0,5 0 0,1 0 0,1 0 0,-2 0 0,-4 0 0,2 0 0,-2 0 0,-1 0 0,0 0 0,-5 0 0,-2 0 0,-3 0 0,0 0 0,0 0 0,0 0 0,0 0 0,-2 0 0,-1-4 0,-5-4 0,-4-1 0,-2 0 0,-2 3 0,3 0 0,4-2 0,1-1 0,2-1 0,-1 2 0,-2 1 0,-1 3 0,-1 1 0,-2 2 0,-7-1 0,47 1 0,-1-1 0,-1-1 0,0 1 0,-1-1 0,1 0 0,-48-2 0,8-3 0,15 1 0,15-2 0,11 2 0,4 2 0,-2 4 0,-1 1 0,1 0 0,-1 0 0,1 0 0,1 0 0,-3 0 0,0 0 0,-4 0 0,-4 0 0,-3 0 0,-5 0 0,-6 1 0,-5 1 0,-4 3 0,0 2 0,-1-1 0,1-1 0,-3-1 0,-5 0 0,-3 1 0,0 2 0,11 1 0,36-2 0,17-2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23.9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5200 1 24575,'-22'0'0,"-10"0"0,-40 0 0,-19 0 0,-8 0 0,45 0 0,-1 0 0,5 0 0,-2 0 0,-5 0 0,-2 0 0,-2 0 0,-1 0 0,1 0 0,2 1 0,3 0 0,0 1 0,6 0 0,0 1 0,-41 2 0,8 0 0,6 2 0,7-1 0,7 0 0,3-1 0,4-3 0,-1 1 0,3-3 0,6 1 0,7 2 0,3-1 0,-1 2 0,-5 0 0,-9 3 0,-8 2 0,-8 1 0,-4 0 0,-3 0 0,0 0 0,0 0 0,0-1 0,2-1 0,2-4 0,7-1 0,3-3 0,5 0 0,6 0 0,2 0 0,3 0 0,2 0 0,1 0 0,0 0 0,1 0 0,0 0 0,0 0 0,0 0 0,0 0 0,0 0 0,-1 0 0,-3 0 0,-1 0 0,-1 0 0,1 0 0,1 0 0,0 0 0,-3 0 0,-3 0 0,0 0 0,-2 0 0,1 0 0,1 0 0,-2 0 0,0 0 0,-1-2 0,-2 0 0,0-1 0,2 1 0,1 1 0,3-1 0,-1 0 0,-5-3 0,-1 1 0,-5 1 0,0 1 0,3 2 0,0 0 0,1 0 0,2 0 0,2 0 0,6 0 0,7 0 0,6 0 0,5 0 0,5 0 0,13 0 0,3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31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7646 35 24575,'-8'4'0,"-9"-1"0,-17-3 0,-19 0 0,-16 0 0,-11 0 0,-15 0 0,45 0 0,-1-1 0,-2 1 0,0-2 0,0 0 0,0-1 0,-43-3 0,3-1 0,4 2 0,3 2 0,5 1 0,3-1 0,5 1 0,6-1 0,6 1 0,3 2 0,4 0 0,2 0 0,1 0 0,3 0 0,2 0 0,0 0 0,0 0 0,-3 0 0,-5 0 0,-4 0 0,-2 0 0,0 1 0,2 1 0,1 1 0,3-1 0,0 1 0,0-1 0,2 1 0,-2 1 0,3-1 0,-1 1 0,-2 1 0,-3 0 0,-3 2 0,0-3 0,0 2 0,2-1 0,1-1 0,0 0 0,0 1 0,0 2 0,2-2 0,2 2 0,-1-3 0,-2 1 0,-5 1 0,-4 1 0,-1 2 0,-2-3 0,5-1 0,4-3 0,5-1 0,3-1 0,-6 0 0,-1 0 0,-5 0 0,-1 0 0,0 0 0,-1 0 0,-1 0 0,-3 0 0,1 0 0,2 0 0,3 0 0,3 0 0,2 0 0,1 0 0,0 0 0,-3 0 0,-3 0 0,-2 0 0,-1 0 0,3 0 0,6 0 0,4 0 0,9 0 0,5 0 0,1 0 0,-1 0 0,-6 0 0,-6 0 0,-3 0 0,-6 0 0,-3 0 0,-7 0 0,-7 0 0,-4 0 0,-6 0 0,-6 0 0,-4 0 0,0 0 0,2 0 0,8 0 0,5 0 0,4 0 0,7 0 0,5 0 0,6 0 0,2 0 0,2 0 0,-4 0 0,-1 0 0,-3 0 0,-4 0 0,0 0 0,0 1 0,5 3 0,6 1 0,11 1 0,10 0 0,8 1 0,5 0 0,1 1 0,0 1 0,0-1 0,3 0 0,5 5 0,6-7 0,5 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35.7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24575,'7'-4'0,"17"1"0,34 3 0,26 0 0,-31 0 0,1 0 0,5 0 0,0 0 0,-1 0 0,1 0 0,2 0 0,1 0 0,1 0 0,1 0 0,-4 0 0,0 0 0,-2 0 0,-1 0 0,-5 0 0,-1 0 0,38 0 0,-8 0 0,-7 0 0,-2 0 0,-6 0 0,0 0 0,-3 0 0,-5 0 0,-5 0 0,-7 0 0,-5 0 0,2 0 0,4 0 0,5-2 0,4-3 0,3 0 0,-1-1 0,-1-1 0,-3-1 0,-3 1 0,3 2 0,4 3 0,5 2 0,3 0 0,0 0 0,-4 0 0,-5 0 0,-5 0 0,-1 0 0,2 0 0,1 0 0,0 0 0,0 0 0,-3 0 0,1 0 0,2 0 0,0 0 0,5 0 0,6 0 0,5 0 0,4 0 0,3 0 0,0 2 0,-2 1 0,-2 2 0,0 2 0,0 0 0,3 1 0,4 0 0,-1-3 0,4 1 0,3 2 0,5 0 0,8-1 0,-48-5 0,1 0 0,-2-2 0,0 1 0,45-1 0,-14 0 0,-9 2 0,-12 2 0,-10 3 0,-8 1 0,-5-1 0,-7-1 0,-3 0 0,-3-2 0,-1-1 0,-1-1 0,-3-2 0,-5 1 0,-5 3 0,-5-2 0,-4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38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1 148 24575,'21'0'0,"7"0"0,11 0 0,7 0 0,1 0 0,2 0 0,0 0 0,5 0 0,4 0 0,7 0 0,6 0 0,7-3 0,10-1 0,3-7 0,-1-4 0,-7-3 0,-9 0 0,-6 1 0,-4 2 0,0 2 0,4 2 0,-1 4 0,3 1 0,5 2 0,5 1 0,1 1 0,-3 2 0,-8 0 0,-6 0 0,-3 0 0,-1 0 0,-1 0 0,3 0 0,2 3 0,5 0 0,2 2 0,4 1 0,-5-1 0,-10 0 0,-7-1 0,-9-1 0,-4-1 0,-3 1 0,-2-1 0,-3 0 0,0 2 0,-2-2 0,-3 0 0,-3 2 0,-4-2 0,-5 1 0,-7 1 0,-3-2 0,-5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41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 24575,'16'0'0,"19"0"0,27 0 0,14 0 0,12 0 0,5 0 0,7 0 0,-45 0 0,2 0 0,-2 0 0,1 0 0,-1 0 0,1 0 0,3 0 0,1 0 0,8 0 0,2 0 0,7 0 0,1 0 0,0 0 0,1 0 0,-3 0 0,0 0 0,-5 0 0,-1 0 0,-5 0 0,-2 0 0,-4 0 0,-2 0 0,40 0 0,-15 0 0,-5 0 0,1 0 0,-1 0 0,-1 0 0,-6 0 0,-9 0 0,-5 0 0,-2 0 0,-1 0 0,1 0 0,3 0 0,5 0 0,4 0 0,0 0 0,-3 0 0,-6 0 0,-3 0 0,0 0 0,0 0 0,0 0 0,0 0 0,-2 0 0,2 0 0,4 0 0,5 0 0,3 0 0,-1 0 0,-2 0 0,-4 0 0,-6 0 0,-8 0 0,-5 0 0,-4 0 0,-4 0 0,-2 0 0,-3 0 0,-5 0 0,-2 0 0,-2 0 0,-3 0 0,1 0 0,-1 0 0,1 0 0,-1 0 0,3 0 0,2 0 0,5 0 0,6 0 0,7 0 0,5 0 0,3 0 0,2 0 0,4 0 0,3 0 0,4 0 0,2 0 0,-1 0 0,-5 0 0,-12 0 0,-12 0 0,-11 0 0,-8 0 0,5 0 0,9 0 0,20-2 0,28-3 0,10 0 0,2 0 0,-9 3 0,-11 2 0,5 0 0,8 0 0,9 0 0,2 0 0,-1 0 0,-3 0 0,-9 0 0,-7 0 0,-9 0 0,-11 0 0,-2 0 0,-2 0 0,2 0 0,5 0 0,-1 0 0,2 0 0,0 0 0,1 0 0,1 0 0,-1 0 0,-1 0 0,-3 0 0,-5 0 0,-1 0 0,-8 0 0,-3 0 0,-2 0 0,-2 0 0,-1 0 0,0 0 0,1 0 0,1 0 0,1 0 0,1 0 0,-1 0 0,-2 0 0,-2 0 0,1-3 0,-2-1 0,0-1 0,-3-1 0,-4 3 0,-4 1 0,-3 0 0,-3 2 0,-1 0 0,-4 0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48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24575,'24'0'0,"5"0"0,20 0 0,11 0 0,5 0 0,26 0 0,7 0 0,-41 0 0,1 0 0,5 0 0,0 0 0,-5 0 0,-1 0 0,0 0 0,-1 0 0,-2 0 0,-2 0 0,42 0 0,-7 0 0,-4-5 0,-3 0 0,-1-1 0,-6 2 0,-4 4 0,-3-2 0,-6-1 0,-1-2 0,-4 1 0,-3 1 0,-1 1 0,-2 1 0,-2-2 0,-3 1 0,-3-1 0,-5 3 0,-1 0 0,-6 0 0,-1 0 0,2 0 0,0 0 0,5 0 0,6 0 0,6 0 0,3 0 0,1 0 0,-3 0 0,-2 0 0,0 0 0,-1 0 0,4 0 0,3 0 0,2 2 0,0 0 0,0 3 0,-1-1 0,-2 1 0,-1 0 0,-5-3 0,-4 2 0,-3 0 0,2 0 0,0 2 0,1-2 0,-1 1 0,0 1 0,3 0 0,0 3 0,3 1 0,1 0 0,2 0 0,2-1 0,5-1 0,7 1 0,3 4 0,4 3 0,2 1 0,1-2 0,-1-3 0,3-1 0,1-1 0,0 1 0,0-2 0,-7-1 0,-6-2 0,-6-2 0,-6-2 0,-4 1 0,-5 0 0,-4-1 0,-1 0 0,3-2 0,3 0 0,3 0 0,2 0 0,4 0 0,6 0 0,2 0 0,0-1 0,-1-2 0,-3-1 0,-1-1 0,-2 0 0,-1 0 0,0 0 0,-1-1 0,4-2 0,2 1 0,4 0 0,4-1 0,-1 2 0,-2-1 0,-2 0 0,-4 0 0,-2 0 0,-3 0 0,-2 2 0,0 3 0,3 1 0,0 1 0,1 0 0,-1 0 0,-6-2 0,-4-3 0,-7-1 0,-6-2 0,-5 2 0,-10 2 0,-5 3 0,-8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5:31:47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74 24575,'29'0'0,"11"0"0,12 0 0,2 0 0,-10 0 0,-12 0 0,-8 0 0,-6 0 0,-3 0 0,1 0 0,0 0 0,-1 0 0,-1 0 0,-2 0 0,-1 0 0,-1 0 0,1-1 0,3-1 0,-1 0 0,3 0 0,0 1 0,-1 1 0,3 0 0,2 0 0,5 0 0,5 0 0,0 0 0,2 0 0,-4 0 0,-2 0 0,-2 0 0,-3 0 0,3 0 0,1 0 0,6 0 0,4 0 0,-1 0 0,0 0 0,-2 0 0,-4 0 0,-1 0 0,-3 0 0,-3 0 0,0 0 0,-2 0 0,1 0 0,2 0 0,2 0 0,2 0 0,3-1 0,3-4 0,5-1 0,0-1 0,-1 3 0,-5 2 0,-4 2 0,-4 0 0,-3 0 0,-3 0 0,-3 0 0,-2 0 0,-1 0 0,1 0 0,1 0 0,5 0 0,4 0 0,3 0 0,2 0 0,-2 0 0,-3 0 0,-1 0 0,-3 0 0,2 0 0,-1 0 0,3 0 0,-1 0 0,2 0 0,0 0 0,2 0 0,4 0 0,3 0 0,2 0 0,-4 0 0,-3 0 0,-3 0 0,2 0 0,3 0 0,0 0 0,-3 0 0,-4 0 0,-4 0 0,-6-1 0,-1-1 0,1-2 0,0 0 0,3 2 0,1 0 0,2 2 0,2 0 0,4 0 0,2 0 0,0 0 0,-2 0 0,-3 0 0,-2 0 0,-2 0 0,-2 0 0,1 0 0,-1 0 0,1 0 0,-3 2 0,-2 2 0,2 0 0,9-1 0,21 2 0,18 1 0,6-1 0,-6-1 0,-15-4 0,-10 0 0,-2 0 0,-3 0 0,-3 0 0,-3 0 0,-2 0 0,-3 0 0,-2 0 0,0 0 0,0 0 0,0 0 0,-1 2 0,-1 0 0,0 0 0,0 0 0,2-2 0,0 0 0,0 0 0,-2 0 0,0 0 0,1 0 0,1 0 0,2 1 0,3 1 0,0 0 0,-1 0 0,-1-2 0,-5 0 0,-3 0 0,-2 0 0,3 0 0,4 0 0,8 0 0,5 0 0,1 0 0,-2 0 0,-5 0 0,-6 2 0,-1 1 0,2 1 0,14 0 0,14-3 0,20 1 0,7 0 0,-5 1 0,-7 0 0,-18 0 0,-7-1 0,-7 0 0,-5-2 0,-2 0 0,-1 0 0,0 0 0,-1 0 0,-2 0 0,-1 0 0,0 0 0,0 0 0,-1 0 0,2 0 0,0 0 0,1 0 0,1 0 0,-2 0 0,-2 0 0,-1 0 0,-1 0 0,-3 0 0,-2-1 0,-2-1 0,0-2 0,3-2 0,4 0 0,-1 0 0,1 0 0,0 2 0,-1 0 0,1-1 0,0 0 0,2 0 0,2-1 0,1 1 0,-4 2 0,-3 1 0,-5 2 0,1 0 0,2-2 0,7 0 0,9 0 0,6 0 0,1 1 0,-1-1 0,-4-1 0,0 0 0,0 1 0,-4 0 0,-3 0 0,-5-1 0,-4 2 0,-2-3 0,-7 2 0,-1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0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24575,'13'0'0,"8"0"0,18 0 0,18 0 0,22 0 0,16 0 0,1 0 0,-2 0 0,-9 0 0,-2 0 0,6 0 0,6 0 0,4 1 0,-49 2 0,0 0 0,1 0 0,-2 2 0,46 6 0,-4 0 0,-6-4 0,-3-2 0,1-2 0,-1-3 0,-2 2 0,-2 1 0,-4 0 0,-4-1 0,2 2 0,2 1 0,6 3 0,6-2 0,0 0 0,3-1 0,1-3 0,-1 1 0,-2-3 0,-11 0 0,-7 0 0,-10 0 0,-6 0 0,-6 0 0,-7 0 0,-9 0 0,-7 0 0,-13 0 0,-4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1.2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24575,'17'0'0,"9"0"0,26 0 0,18 0 0,-20 0 0,3 0 0,5 0 0,0 0 0,-1 0 0,0 0 0,1 0 0,-1 0 0,-5 0 0,0 0 0,4 0 0,0 0 0,1 0 0,0 0 0,0 0 0,0 0 0,-3 0 0,0 0 0,-4 0 0,1 0 0,1 0 0,-1 0 0,0 0 0,0 0 0,-1 0 0,0 0 0,45 0 0,-13 0 0,-11 0 0,-14 0 0,-8 0 0,-5 0 0,-5 0 0,-2 0 0,0 0 0,1 0 0,1 0 0,-1 0 0,-5 0 0,-6 0 0,-14 0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2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24575,'15'0'0,"14"0"0,15 0 0,17 0 0,6 0 0,11 0 0,12 0 0,9 0 0,-39 0 0,2 0 0,6 0 0,0 0 0,3 0 0,-1 0 0,3 0 0,-1 0 0,-6 0 0,-1 0 0,-6 0 0,-1 0 0,-2 0 0,-1 0 0,44 0 0,-4 0 0,-2 0 0,4 0 0,-44 0 0,2 0 0,3 0 0,1 0 0,4 0 0,2 0 0,-1 0 0,0 0 0,-5 0 0,0 0 0,-6 0 0,-1-1 0,37-1 0,-11-1 0,-12 0 0,-7 2 0,-14 1 0,-9 0 0,-12 0 0,-13 0 0,-5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3.1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83 24575,'28'0'0,"16"0"0,27 0 0,24 0 0,-45 0 0,0 0 0,2 0 0,0 0 0,0 0 0,-1 0 0,-1 0 0,1 0 0,3 0 0,0 0 0,-1 0 0,0 0 0,0 0 0,0 0 0,0 0 0,1 0 0,-3-1 0,-1 0 0,1 0 0,0 0 0,43-4 0,-8-1 0,0 0 0,-3-1 0,-3 1 0,-4 1 0,-10-3 0,-9 1 0,-6-2 0,-8 3 0,-11 0 0,-9 2 0,-13 2 0,-4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4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24575,'12'0'0,"8"0"0,11 0 0,8 0 0,13 0 0,3 0 0,4 0 0,8 0 0,6 0 0,17 0 0,-40 0 0,2 0 0,4 0 0,1 0 0,1 1 0,0 0 0,0 0 0,0 1 0,0 0 0,-1 1 0,-1 2 0,0 0 0,5 1 0,0 0 0,5 2 0,1 1 0,2 1 0,1 0 0,0-1 0,0-1 0,-5 1 0,-3-1 0,-6-2 0,-3-2 0,35 1 0,-21-3 0,-14-2 0,-4-1 0,-1-3 0,1-5 0,3-3 0,-1 1 0,1-2 0,5 1 0,3 0 0,3 0 0,-5 3 0,-9 0 0,-10 1 0,-9 1 0,-8 3 0,-12 2 0,-4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5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24575,'11'0'0,"14"0"0,19 0 0,17 0 0,13 0 0,10 0 0,4 0 0,6 0 0,4 0 0,-8 0 0,-6 0 0,-13 0 0,-17 0 0,-7 0 0,-4 0 0,0 0 0,-1 0 0,-4 0 0,-3 0 0,-6 0 0,-5 0 0,-6 0 0,-10 0 0,-3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8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24575,'29'-4'0,"70"1"0,-30 2 0,4 2 0,9-1 0,0 0 0,-1 0 0,-3 0 0,-16 0 0,-2 0 0,-2 0 0,-1 0 0,-3 0 0,-1 0 0,-2 0 0,-2 0 0,42 0 0,-41 0 0,1 0 0,3 0 0,1 0 0,3 0 0,0 0 0,2 0 0,0 0 0,-4 0 0,-2 0 0,-2 0 0,-3 0 0,35 0 0,-18 0 0,-14 0 0,-13 0 0,-10 0 0,-9 0 0,-9 0 0,-6 0 0,-4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6:59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24575,'14'0'0,"26"0"0,45 0 0,-20 0 0,7 0 0,16 0 0,4 0 0,4 0 0,0 0 0,-7 0 0,-2 0 0,-9 0 0,-2 0 0,-8 0 0,-2 0 0,-2 0 0,0 0 0,5 0 0,0 0 0,0 0 0,-1 0 0,2 0 0,0 0 0,-1 0 0,0 0 0,-4 0 0,-2 0 0,-1 0 0,-1 0 0,-8 0 0,-3 0 0,36 0 0,-15 0 0,-15 0 0,-9 0 0,-5 0 0,-1 0 0,-2 0 0,-1 0 0,-7 0 0,-5 0 0,-8 0 0,-7 2 0,-6-2 0,-3 2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7:00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24575,'38'0'0,"37"0"0,-17 0 0,5 0 0,12 0 0,2 0 0,1 0 0,0 0 0,-4 0 0,-1 0 0,-5 0 0,-2 0 0,-2 0 0,-2 0 0,-1 0 0,0 0 0,-6 0 0,-1 0 0,46 0 0,-16 0 0,-13 0 0,-8 0 0,-4 0 0,1 0 0,-6 0 0,-10 0 0,-15 0 0,-12 2 0,-9 0 0,-6 0 0,-2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7:01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24575,'21'0'0,"18"0"0,38 0 0,-20 0 0,5 0 0,11 0 0,2 0 0,1 0 0,-1 0 0,-2 0 0,-2 0 0,-9 0 0,-3 0 0,-6 0 0,-2 0 0,0 0 0,0 0 0,40 0 0,-1 0 0,-6 0 0,-7 0 0,-8 0 0,-8 0 0,-11 0 0,-14 0 0,-12 0 0,-13 0 0,-6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5:31:56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24575,'18'0'0,"19"0"0,22 0 0,19 0 0,18 0 0,-8 1 0,-16 4 0,-20 3 0,-25 1 0,-6-1 0,0-2 0,-1-2 0,3 2 0,0-2 0,-1-2 0,1 0 0,0-2 0,4 0 0,6 0 0,3 0 0,2 0 0,-2 0 0,-3 0 0,-2 0 0,-4 0 0,-4 0 0,-2 0 0,-4 0 0,-1 0 0,-3 0 0,1 0 0,-3 0 0,1 0 0,1 0 0,1 0 0,1 0 0,1 0 0,-1 0 0,1 0 0,0 0 0,-1 0 0,1 0 0,1 0 0,4 0 0,3 0 0,1 0 0,-3 0 0,-3 0 0,-5 0 0,-2 0 0,-2 0 0,0 0 0,1 0 0,1 0 0,11 0 0,12 2 0,14 4 0,9 2 0,6 3 0,-5 0 0,-8-5 0,-14-1 0,-15-4 0,-1-1 0,-3 0 0,0 0 0,0 0 0,-3 0 0,-2 0 0,-1 0 0,-1 0 0,2 0 0,0 0 0,3 0 0,0 0 0,3 0 0,5 0 0,4 0 0,5 0 0,0 0 0,-3 0 0,-5 0 0,-4 0 0,-1 0 0,-2 0 0,0 0 0,-2-1 0,-4-1 0,-1 0 0,1 0 0,1 2 0,3-1 0,-1 1 0,1 0 0,0 0 0,-1 0 0,1 0 0,1 0 0,1 0 0,2 0 0,3 0 0,3 0 0,4 0 0,4 0 0,5 0 0,4 0 0,4 0 0,2-1 0,-3-2 0,-6 1 0,-8 0 0,-9 0 0,-5 0 0,-2 0 0,-1 0 0,1 1 0,-1-2 0,1 1 0,2 1 0,3 1 0,3 0 0,3 0 0,-2 0 0,-2 0 0,-2 0 0,-3 0 0,0 0 0,-2 0 0,-3 0 0,0 0 0,0 0 0,-3-1 0,-1-1 0,-1 0 0,6 0 0,18 2 0,16-1 0,17 1 0,-1 0 0,-15 0 0,-15 0 0,-16 0 0,-2 0 0,-3 0 0,1 0 0,-1 0 0,1 0 0,3 0 0,0 0 0,2 0 0,0 0 0,0 0 0,-1 0 0,-1-4 0,0 0 0,-2-1 0,1 1 0,0 4 0,2 0 0,0 0 0,0 0 0,-1 0 0,0-1 0,2-1 0,3-2 0,3 0 0,-2 1 0,-2 1 0,-3 0 0,-2-1 0,-2 0 0,-1-1 0,1 2 0,0 0 0,1 2 0,1 0 0,-1 0 0,1 0 0,-1 0 0,3 0 0,2 0 0,3 0 0,0 0 0,-3 0 0,-3 0 0,-1 0 0,-2 0 0,-2 0 0,3 0 0,10 0 0,24-1 0,44-4 0,-39 2 0,-1 0 0,47-2 0,-23 1 0,-33 4 0,-6 0 0,0 0 0,-3 0 0,-1 0 0,3 0 0,1 0 0,-1 0 0,-2 0 0,-4 0 0,-2 0 0,-4 0 0,-1 0 0,-4 0 0,-2 0 0,-2 0 0,-1-2 0,0 0 0,-1 0 0,-3-2 0,1 2 0,0 0 0,2-1 0,4 0 0,3-1 0,2 0 0,1 2 0,-1 1 0,-7 1 0,-2 0 0,-4 0 0,0 0 0,3 0 0,0 0 0,2 0 0,-1 0 0,-1 0 0,0 0 0,-1 0 0,2 0 0,-1 0 0,1 0 0,1 0 0,1 0 0,-1 0 0,1 0 0,-1 0 0,1 0 0,0 0 0,-1 0 0,1 0 0,2 0 0,3 0 0,5 0 0,3 0 0,-3 0 0,-2 0 0,-5 0 0,-5 0 0,-2 0 0,-3 0 0,-1 2 0,2 0 0,1 0 0,3 2 0,2-1 0,0 1 0,-4-1 0,-1-2 0,-2 0 0,-2-1 0,4 2 0,2 1 0,0 2 0,0-1 0,-4 0 0,-2-2 0,-1 0 0,4-1 0,2 1 0,3 0 0,3 1 0,1 0 0,2 0 0,1-1 0,-2-1 0,0 1 0,1 2 0,-3 0 0,-3-2 0,-2-1 0,5-1 0,16 0 0,20 0 0,17 0 0,3 0 0,-12 0 0,-14 0 0,-14 0 0,-2 0 0,-4 0 0,1 0 0,1 0 0,0 0 0,1 0 0,-2 0 0,-3 0 0,-5 0 0,-3 0 0,-4 0 0,-3 0 0,-2 0 0,-2 0 0,3 0 0,4 0 0,7 0 0,4 0 0,0 0 0,-2 0 0,-7 0 0,-8 0 0,-3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7:02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24575,'29'0'0,"24"0"0,45 0 0,-30 0 0,5 0 0,10 0 0,2 0 0,2 0 0,1 0 0,-4 0 0,-2 0 0,-9 0 0,-3 0 0,-7 0 0,-3 0 0,-6 0 0,-2 0 0,36 0 0,-11 0 0,-12 0 0,-14 0 0,-12 0 0,-12 0 0,-11 6 0,-8-5 0,-3 5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7:02.8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24575,'23'0'0,"58"0"0,-13 0 0,8 0 0,18 0 0,5 0 0,-26 0 0,1 0 0,-2 0 0,24 0 0,-5 0 0,-8 0 0,-3 0 0,-10 0 0,-4 0 0,-9 0 0,-4 0 0,40 0 0,-17 0 0,-7 0 0,-5 0 0,-4 0 0,-7 0 0,-12 0 0,-10 0 0,-15 0 0,-8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7:03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24575,'20'0'0,"17"0"0,27 0 0,34 0 0,-34 0 0,4 0 0,13 0 0,2 0 0,3 0 0,0 0 0,-3 0 0,-1 0 0,-11 0 0,-3 0 0,-10 0 0,-3 0 0,43 0 0,-9 0 0,-3 0 0,-2 0 0,-7 0 0,-17 0 0,-19 0 0,-15 0 0,-15 0 0,-4 0 0,-7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27:04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24575,'49'0'0,"14"0"0,25 0 0,-37 0 0,2 0 0,2 0 0,0 0 0,5 0 0,1 0 0,0 0 0,0 0 0,3 0 0,1 0 0,4 0 0,1 0 0,-5 0 0,0 0 0,1 0 0,0 0 0,-6 0 0,-1 0 0,-7 0 0,-1 0 0,36 0 0,-22 0 0,-16 0 0,-11 0 0,-6 0 0,-7 0 0,-6 0 0,-4 0 0,-2 0 0,8 0 0,10 0 0,14 2 0,5 2 0,-4 3 0,-10-1 0,-15 0 0,-10-4 0,-6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1:56.5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367 31 24575,'15'0'0,"3"0"0,6 0 0,4 0 0,0 0 0,9 0 0,1 0 0,6 0 0,4 0 0,-2 0 0,7 0 0,1-2 0,3 0 0,0-1 0,0-1 0,-4 1 0,-3 0 0,-6 1 0,-4 1 0,-1-1 0,0 0 0,3 1 0,-1 1 0,0-2 0,-2 1 0,0-1 0,0 1 0,-1 1 0,1 0 0,1 0 0,-1 0 0,-4 2 0,-3 4 0,-6 2 0,-3 2 0,-3 2 0,-4 0 0,-1 2 0,-1 1 0,-1 2 0,-1 1 0,-1 2 0,0 1 0,0 0 0,-2 1 0,1-1 0,-2-1 0,-1-1 0,-2-2 0,-1 0 0,-1 1 0,-1 1 0,0 1 0,0 0 0,-2 3 0,0 5 0,0 3 0,-2 6 0,-6 3 0,-8 2 0,-10-1 0,-8-5 0,-7-2 0,-13-1 0,-14 0 0,-18-3 0,37-16 0,-1-2 0,-2-1 0,1-1 0,-2-2 0,0 0 0,1-2 0,0-1 0,1 0 0,1-1 0,-45 0 0,11-1 0,10-2 0,4-1 0,0 0 0,1 0 0,2 0 0,0-1 0,2-2 0,3-7 0,2-8 0,3-9 0,5-6 0,4-3 0,8 0 0,9 2 0,8 2 0,8 4 0,4-1 0,4-1 0,2-2 0,3 0 0,0-2 0,3 0 0,2 0 0,3-1 0,6 1 0,3 3 0,3 4 0,2 3 0,4 3 0,4 3 0,4 3 0,2 3 0,1 1 0,0 2 0,-1 0 0,-4 3 0,-4 2 0,-4 0 0,0-1 0,-1-1 0,-2-1 0,-3 1 0,-7 2 0,-4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1:59.7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98 24575,'11'-2'0,"9"0"0,10 2 0,11 0 0,8 0 0,5 0 0,6-1 0,0-3 0,-5-1 0,-6-3 0,-7 2 0,-3 0 0,2 0 0,4-1 0,4 0 0,3-1 0,4 1 0,4 0 0,4 1 0,3 0 0,3 1 0,0 2 0,1 1 0,-4 2 0,-4 0 0,-2 0 0,-4 0 0,-3 0 0,1 0 0,-1 0 0,2 0 0,2 0 0,2 0 0,4 1 0,1 1 0,-1 2 0,-4 2 0,-6 1 0,-4 0 0,-7-1 0,-6-1 0,-6 0 0,-7 1 0,-4 0 0,-3 1 0,-2 1 0,1 2 0,0 4 0,0 6 0,0 4 0,-1 4 0,-2 1 0,0-1 0,-2-2 0,-2-6 0,-2-2 0,-2-3 0,-2-1 0,-1 3 0,-1 2 0,-1 2 0,0 4 0,-2 1 0,-4 0 0,-6-1 0,-8-2 0,-8-2 0,-10-3 0,-11-1 0,-13 0 0,-7-2 0,-5 1 0,0-2 0,2 0 0,0 0 0,4 0 0,1-2 0,1 0 0,0-1 0,0-2 0,-2 1 0,-7 0 0,-5-1 0,-6 0 0,-5-1 0,5-3 0,0 1 0,-6-3 0,-5-1 0,47-1 0,0 0 0,-50-1 0,6-1 0,3-3 0,2-6 0,6-4 0,6-5 0,10-1 0,11 1 0,9 0 0,11 0 0,7-1 0,6-1 0,5 2 0,5 0 0,5 0 0,3 1 0,2-3 0,2 0 0,1-3 0,0-2 0,0-3 0,0-1 0,0 0 0,2 3 0,3 4 0,3 3 0,4 3 0,2 1 0,4 1 0,4 2 0,1 1 0,1 1 0,-2 2 0,-2 2 0,-4 2 0,-3 1 0,-7 2 0,-2 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2:03.7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1 131 24575,'14'0'0,"6"0"0,12 0 0,4 0 0,0 0 0,-2-1 0,-2-3 0,0-2 0,1-1 0,-1 0 0,-1 2 0,5-1 0,10 0 0,7 0 0,9 0 0,0-1 0,-3 1 0,-4 1 0,-3 1 0,-3 0 0,0-1 0,-3 0 0,-1 0 0,-1-1 0,-1-1 0,0 2 0,0 0 0,2 1 0,0 1 0,1 0 0,3 1 0,-2 1 0,-3 1 0,-9 0 0,-9 0 0,-6 0 0,-3 0 0,1 0 0,2 1 0,2 2 0,2 2 0,0 3 0,1 1 0,1 2 0,3 0 0,-1 0 0,0 0 0,-1 0 0,-2 0 0,-1 1 0,1 0 0,0 0 0,-2 1 0,-3 0 0,-2 0 0,-2-1 0,-1 2 0,-3-1 0,0 2 0,-3 0 0,-1 3 0,-3 0 0,-3 3 0,-1 0 0,-1 0 0,0 2 0,-1 1 0,-5 2 0,-5 1 0,-10 0 0,-6-1 0,-7-1 0,-7-1 0,-6-2 0,-8-1 0,-5-1 0,-3-3 0,-1-2 0,3-3 0,4-1 0,4-2 0,4-3 0,3-3 0,1-2 0,0 0 0,-2 1 0,-2 0 0,-4-1 0,-3 1 0,-5 0 0,-4 1 0,-2 2 0,-3-2 0,0 0 0,-6-1 0,-3-2 0,-1 0 0,3 0 0,11-3 0,8-4 0,8-5 0,7-6 0,5-3 0,6 0 0,7-1 0,6 4 0,7 3 0,5 4 0,5 2 0,1-1 0,1-3 0,0-8 0,0-7 0,0-4 0,1 0 0,2 2 0,2 3 0,3 2 0,2 2 0,2 3 0,0 3 0,-1 2 0,0 3 0,-1 0 0,0-1 0,0 3 0,-2 1 0,-3 5 0,-1 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2:14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157 1 24575,'31'0'0,"8"0"0,24 0 0,10 0 0,2 0 0,6 0 0,-9 0 0,2 0 0,2 0 0,-4 0 0,0 0 0,4 0 0,-2 0 0,-3 0 0,-4 0 0,-5 0 0,-2 0 0,-2 0 0,-4 0 0,-3 0 0,-5 0 0,-1 0 0,-1 0 0,-4 0 0,-3 0 0,-6 0 0,-3 0 0,-2 0 0,-1 0 0,0 0 0,1 2 0,0 4 0,0 3 0,-1 2 0,-3-2 0,-3 1 0,-3-3 0,-3 1 0,-1-1 0,-1 0 0,-4 2 0,-1-1 0,-2 2 0,-1 0 0,0 0 0,-1 1 0,1 3 0,-2 2 0,1 2 0,0 2 0,-1-1 0,0-1 0,-1-1 0,0 0 0,0-1 0,0 2 0,0 3 0,-2 2 0,-4 3 0,-4 0 0,-4-2 0,-2-1 0,-2-1 0,-1-1 0,0 0 0,0 1 0,-3-1 0,-1 1 0,-3-1 0,-2 0 0,-1-1 0,-1-1 0,-4 1 0,-8-1 0,-11 0 0,-9 1 0,-10-2 0,-3-1 0,-1-3 0,0-4 0,3-3 0,-1-5 0,-1-2 0,-5 0 0,-1-2 0,-2-4 0,0-7 0,6-5 0,7-3 0,10 0 0,5 0 0,4-2 0,0-2 0,0-2 0,2-2 0,4 1 0,4 2 0,5 2 0,4 3 0,4 1 0,6 1 0,4 0 0,6 0 0,3 1 0,4-2 0,3-3 0,1-4 0,3-4 0,5-3 0,8-1 0,7 2 0,4 3 0,1 4 0,-1 4 0,1 1 0,0 2 0,-4 4 0,-4 2 0,-6 5 0,-4 1 0,-2 3 0,-2 1 0,0 0 0,1 0 0,-4 2 0,2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2:17.4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 68 24575,'14'0'0,"4"0"0,7 0 0,10 0 0,9 0 0,12 0 0,9 0 0,6 0 0,7 0 0,5-2 0,4-3 0,-2-2 0,-1-3 0,-8 0 0,-3 1 0,-3 1 0,-10 2 0,-7 1 0,-7 2 0,-5 1 0,0 2 0,3 0 0,2 0 0,5 0 0,-2 0 0,-1 0 0,-5 0 0,-3 0 0,-6 0 0,-6 1 0,-3 2 0,-2 3 0,-1 2 0,1 2 0,0 2 0,2 2 0,2 5 0,1 5 0,-2 2 0,-2 1 0,-5-2 0,-4-2 0,-3 1 0,-3-3 0,-2 1 0,-3 1 0,-1 1 0,-2 3 0,0-1 0,-1-1 0,-1-1 0,-1-4 0,-4-1 0,-5-2 0,-6-1 0,-4 0 0,-6 1 0,-2 0 0,-3 1 0,-1-1 0,-3-1 0,-4-2 0,-4-1 0,-8-2 0,-9-2 0,-9-3 0,-6-4 0,-1 0 0,3-1 0,-6 3 0,-3 1 0,-5 1 0,-5 1 0,3 0 0,1-2 0,2-1 0,5-2 0,4-2 0,2 0 0,3 0 0,4 0 0,4 0 0,4-3 0,5-4 0,6-4 0,9-3 0,9-1 0,9 0 0,8 1 0,4-1 0,4-4 0,2-2 0,2-2 0,2-1 0,1 0 0,0-2 0,1-2 0,4-2 0,6-2 0,5 0 0,4 0 0,4 0 0,2 1 0,0 2 0,-1 3 0,0 4 0,-2 2 0,2 2 0,-2 2 0,-2 2 0,-3 3 0,-2 3 0,0 1 0,0 2 0,1-1 0,-8 3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2:20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85 121 24575,'30'-1'0,"7"-3"0,12-5 0,4-2 0,2-1 0,5 0 0,5 0 0,11-1 0,7 1 0,2 3 0,4 0 0,1 2 0,9 1 0,-1 3 0,-48 2 0,0 2 0,46-1 0,-9 0 0,-3 0 0,-14 0 0,-4 0 0,-8 0 0,-7 2 0,-4 1 0,-2 1 0,0 0 0,4-1 0,2 0 0,1 0 0,-1 4 0,-3 2 0,-4 2 0,-3 1 0,-2 0 0,-4 2 0,-3 2 0,-2 4 0,-2 5 0,-2 5 0,-4 4 0,-3 3 0,-5 6 0,-5 1 0,-5 1 0,-2-2 0,-3-4 0,-3-4 0,-7-4 0,-11-2 0,-12-3 0,-9-3 0,-6-2 0,-2-3 0,0-2 0,1-2 0,2-1 0,3-1 0,0-1 0,-3-3 0,-4-2 0,-1-1 0,1-2 0,2 0 0,2-2 0,-3-1 0,-6 0 0,-9 0 0,-8 0 0,-5 0 0,-6 0 0,0 0 0,5 0 0,1-2 0,4 0 0,1 0 0,1 0 0,4 2 0,8-3 0,6-1 0,4-3 0,1-2 0,-3 0 0,-3-3 0,-1-1 0,2-5 0,2-1 0,5-3 0,6 0 0,6 3 0,9 0 0,6 1 0,7 0 0,5 0 0,5-2 0,2 1 0,1 0 0,4-2 0,5-4 0,7-4 0,8-4 0,4 0 0,1-1 0,0 2 0,0 4 0,-4 6 0,-4 5 0,-6 6 0,-4 3 0,-3 3 0,-1 3 0,3-1 0,7-1 0,4-1 0,3 1 0,-1 2 0,-5 0 0,-4 2 0,-7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4T05:32:02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65 24575,'15'0'0,"8"0"0,20 0 0,9 0 0,4 0 0,-5 0 0,3 0 0,5 0 0,6 0 0,-4 0 0,-14 0 0,-9 0 0,-10 0 0,-7 0 0,-8 0 0,-3-1 0,0-1 0,0 0 0,3-1 0,2 0 0,0-1 0,1 0 0,0 2 0,-1 1 0,1 1 0,-1 0 0,1 0 0,-1 0 0,1 0 0,-1 0 0,1 0 0,-2 0 0,-3 0 0,-2 0 0,-2 0 0,3 0 0,3 0 0,3 0 0,4 0 0,1 0 0,-1 0 0,-3 0 0,-1 0 0,0 0 0,-1 0 0,1 0 0,1 0 0,6 0 0,6 0 0,7 0 0,5-2 0,3-4 0,0-1 0,-4 1 0,-7 2 0,-9 3 0,-5 1 0,-3 0 0,0 0 0,-1 0 0,1 0 0,0 0 0,-1 0 0,-2 0 0,-3 0 0,-1 0 0,2 0 0,5 0 0,7 0 0,2-2 0,0-1 0,-3 1 0,-2 0 0,-2 2 0,0 0 0,-3 0 0,1 0 0,-1 0 0,1-2 0,-1 0 0,1 0 0,-1 0 0,1 2 0,-2 0 0,-3 0 0,1 0 0,-2 0 0,1 0 0,-1 0 0,-2 0 0,0 0 0,-4 0 0,-1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20.9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0 116 24575,'20'0'0,"11"0"0,16 0 0,13 0 0,1 0 0,1 0 0,0 0 0,-2-1 0,-2-1 0,-4-1 0,-5-1 0,-4-1 0,-2-1 0,0 1 0,1 1 0,2 0 0,2 0 0,5-1 0,6-1 0,7-1 0,4-1 0,1 1 0,-4 0 0,-4 1 0,-5 3 0,2 0 0,3-1 0,2 1 0,4-1 0,-1 1 0,-6 1 0,-6 0 0,-7 1 0,-6 1 0,-2 0 0,-2 0 0,1 0 0,1 0 0,2 0 0,4 0 0,1 0 0,-1-1 0,-3-1 0,-1 0 0,-1 1 0,-3 1 0,-4 0 0,-3 0 0,-2 0 0,-1 0 0,-2 0 0,-2 0 0,0 0 0,-1 0 0,-1 0 0,0 0 0,0 0 0,2 0 0,2 0 0,1 0 0,0 0 0,-2 0 0,-1 0 0,-2 0 0,-1 0 0,-1 0 0,2 0 0,0 0 0,2 0 0,2 0 0,-1 0 0,1 0 0,0 0 0,1 2 0,0 2 0,4 0 0,3 2 0,5 0 0,8 0 0,5 3 0,5 0 0,0-1 0,-2 1 0,-5-1 0,-8-1 0,-6-1 0,-8-2 0,-8 0 0,-4-1 0,-2-1 0,0-1 0,1 1 0,2 0 0,3 0 0,3 2 0,3 0 0,1 1 0,0-1 0,3 0 0,0 0 0,3 0 0,1 0 0,0-1 0,1-2 0,-1 1 0,3-2 0,3 2 0,0-1 0,2 1 0,0-2 0,-2 0 0,-1 0 0,-3 0 0,-3 0 0,-2 0 0,-3 0 0,-2 0 0,-1 0 0,0 0 0,4 0 0,2 0 0,2 0 0,2 0 0,-2 0 0,-1 0 0,-1 0 0,-2 0 0,-2 0 0,-3 0 0,-2 0 0,-2 0 0,-2 0 0,-2 0 0,-6 1 0,-5-1 0,-4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24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5696 40 24575,'-23'0'0,"-45"0"0,17 0 0,-5 0 0,-10 0 0,-2 0 0,-7 0 0,-3 0 0,-7 0 0,-2 0 0,-6 0 0,-2 0 0,-4-1 0,2 2 0,7 0 0,4 1 0,16 1 0,4 1 0,6 0 0,2 0 0,7 0 0,1 0 0,-40 0 0,13-4 0,12 0 0,10 0 0,7 0 0,2 0 0,1 0 0,-3 0 0,-5 0 0,-2 0 0,-2 1 0,-3 2 0,0 2 0,-2 1 0,-8 2 0,-11 1 0,-18 0 0,40-4 0,-2-2 0,-5-1 0,-1 0 0,-1-1 0,-1-1 0,3 1 0,2-2 0,5 1 0,2 0 0,4 0 0,2 0 0,-42 0 0,9 0 0,8 0 0,8 0 0,4 0 0,4 0 0,-1 0 0,1-1 0,0-3 0,-1-2 0,0-1 0,-1-1 0,-1 1 0,0 0 0,-1-2 0,4 0 0,1 0 0,3 1 0,3 3 0,3 0 0,1 1 0,0 0 0,-1-1 0,-1 2 0,-4 0 0,-1 0 0,-5 0 0,-1-1 0,2 2 0,1-1 0,3 2 0,3-1 0,1 1 0,1 1 0,2 0 0,3 0 0,4 0 0,6 0 0,7 0 0,8 0 0,3 0 0,3 0 0,7 0 0,2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35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2720 1 24575,'-52'0'0,"-28"0"0,18 0 0,-6 0 0,-12 0 0,-3 0 0,-4 0 0,0 0 0,1 0 0,2 0 0,7 0 0,2 0 0,8 0 0,2 0 0,4 0 0,2 0 0,6 0 0,3 0 0,-40 0 0,5 0 0,5 1 0,0 3 0,0 4 0,2 2 0,3 1 0,4-2 0,1-1 0,3-2 0,0-2 0,3 0 0,3-3 0,4 1 0,5-2 0,5 0 0,4 1 0,5 0 0,2 1 0,2 1 0,1 0 0,1 0 0,2-1 0,3 0 0,6-2 0,6 0 0,9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36.1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1493 26 24575,'-26'0'0,"-9"0"0,-10 0 0,-16 0 0,-10 0 0,-7 0 0,-4 0 0,2 0 0,5 0 0,6 0 0,9 0 0,3 0 0,2 0 0,-1 0 0,0 0 0,1 0 0,2-2 0,0 1 0,0-1 0,-1-1 0,0 1 0,3-2 0,4 0 0,7 1 0,5 0 0,8 2 0,4 1 0,5 0 0,5 0 0,6 0 0,4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37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1681 1 24575,'-23'0'0,"-6"0"0,-11 0 0,-13 0 0,-27 0 0,-14 0 0,43 0 0,0 0 0,0 0 0,1 0 0,-36 0 0,0 0 0,3 0 0,5 0 0,2 0 0,2 0 0,3 0 0,6 0 0,7 0 0,5 0 0,-1 0 0,-1 0 0,-1 0 0,1 0 0,6 0 0,8 0 0,5 0 0,7 0 0,6 0 0,6 0 0,8 1 0,5-1 0,3 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42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24575,'15'0'0,"10"0"0,28 0 0,11 0 0,16 0 0,2 0 0,-13 0 0,1 0 0,-11 0 0,4 0 0,2 0 0,4 0 0,5 0 0,5 0 0,7 0 0,6 0 0,-2 0 0,3 0 0,-4 0 0,-1 0 0,0 0 0,-6 0 0,-3 0 0,-10 0 0,-4-1 0,-5-2 0,-2-1 0,2-1 0,3 0 0,4 0 0,2-1 0,-2 2 0,0 0 0,-1 1 0,2-2 0,2 1 0,3 1 0,4 1 0,-2 2 0,-6 0 0,-9 0 0,-10 0 0,-8 0 0,-4 0 0,-6 0 0,-3-1 0,-5-1 0,-3-1 0,-1 1 0,1 0 0,1-1 0,3 2 0,0 0 0,-3 0 0,-1 1 0,-5 0 0,-4 0 0,-5 0 0,-4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3:53.1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5806 66 24575,'-34'0'0,"-24"0"0,-35 0 0,34 0 0,-5 0 0,-7 0 0,-3 0 0,-16 0 0,-3 0 0,-3 0 0,-2 0 0,5 0 0,1 0 0,6 0 0,3 0 0,14 0 0,1 0 0,3 0 0,0 1 0,-1 1 0,1 2 0,4 1 0,1 1 0,5 0 0,2 1 0,-38 7 0,11-4 0,10-1 0,2-2 0,-5 2 0,-7-1 0,-7 0 0,1-1 0,-4 1 0,3 1 0,4 0 0,4 0 0,7-2 0,1-3 0,-5-1 0,-4-1 0,-2 0 0,0-1 0,3-1 0,1 0 0,-1 0 0,-6 0 0,-6 0 0,41 0 0,0 0 0,-6-1 0,0 0 0,-3-2 0,-1 0 0,0-2 0,-1-1 0,0-2 0,1 0 0,2-2 0,2 1 0,2-1 0,2 0 0,-2 1 0,1-1 0,-44-7 0,-1 0 0,2 2 0,5 2 0,0 3 0,4 3 0,3-2 0,5-1 0,7-1 0,5 1 0,7 3 0,6 5 0,4 0 0,3 2 0,3 0 0,2 0 0,6 0 0,7 0 0,15 0 0,6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04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2854 1 24575,'-37'0'0,"-16"0"0,-20 0 0,-15 0 0,-2 0 0,4 0 0,33 0 0,-1 0 0,-2 0 0,-1 0 0,-2 0 0,-1 0 0,-3 0 0,2 0 0,9 0 0,1 0 0,-1 1 0,2 0 0,-46 1 0,8 0 0,2 0 0,4-1 0,4 1 0,5 0 0,6 0 0,6 0 0,4 0 0,2 0 0,-1 1 0,-1 2 0,-1 0 0,-2 0 0,2-2 0,2-1 0,4 0 0,5 0 0,0 0 0,3-1 0,-2-1 0,-1 0 0,0 0 0,0 0 0,3 0 0,5 0 0,7 0 0,5 0 0,4 0 0,0 0 0,1 0 0,0 0 0,3 0 0,3 0 0,3 0 0,5 1 0,4-1 0,2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05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2806 111 24575,'-23'0'0,"-8"0"0,-11 0 0,-13 0 0,-9 0 0,-25 0 0,-11 0 0,50 0 0,-1 0 0,-45 0 0,19 0 0,3-2 0,7 0 0,8 0 0,8 1 0,8 1 0,1 0 0,2 0 0,-4 0 0,-2-1 0,-2-2 0,1-1 0,1 0 0,-1-1 0,2-1 0,1-3 0,2-1 0,4 0 0,4 2 0,5 1 0,4 1 0,1 0 0,-2 1 0,-3 1 0,-5 1 0,-3 2 0,-2 0 0,-1 1 0,4 0 0,3 0 0,3 0 0,3 0 0,-1 0 0,-1 0 0,0 1 0,-3 1 0,-1-1 0,-4 0 0,-5-1 0,-7 0 0,-5 0 0,-2 0 0,0 0 0,1 0 0,1 0 0,0 0 0,-1-2 0,3-1 0,3-3 0,7 2 0,11 5 0,15-1 0,8 4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06:34:06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2143 1 24575,'-20'0'0,"-7"0"0,-10 0 0,-7 0 0,-8 0 0,-12 0 0,-4 0 0,-4 0 0,3 0 0,5 0 0,-1 0 0,-1 0 0,2 0 0,6 1 0,4 1 0,1 1 0,-3 1 0,-3 1 0,-1 2 0,1-1 0,3 2 0,1 0 0,0-1 0,-1 0 0,-3-3 0,1 0 0,1-3 0,2 0 0,5-1 0,2 0 0,2 0 0,0 0 0,-2 0 0,-1 0 0,-1 0 0,1 0 0,2 0 0,5 0 0,6 0 0,8 0 0,8 0 0,8 0 0,6 0 0,3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0CF8D3-C7A6-A2FC-73F3-386AF8809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E913441-51E7-1E9F-54D9-1BDA34AF6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788E390-D5F7-D352-F38F-4CB730AD0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8DC7E2-CAB2-E3F5-ED5F-DBE49F8A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C9FDE25-3CCE-6A17-1A1E-0500B414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659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ABE6C9-6876-468E-E9A7-0E39EB15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026716F-C549-BAE2-9455-EFAD38FD1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998670-D75A-DB76-E897-84623E9A2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D2AB48-C448-AA51-4127-51297648F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661843-A322-8D34-DD2F-4217D9DD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22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9F78F32-886E-9CD2-C898-80BFEB2DB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188AF5A-891D-C267-5F4F-38F37E5A0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6AA3BE-7146-B308-9007-172743BA6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FE74971-48A0-9A7C-14E0-0C55085F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BF27EE-09CB-4B6A-80E8-568B891F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43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05DA9A-E5C6-BB12-80EF-ED3584C8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4EA74A-B6F2-B7C1-F1E2-59A720A59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10A6F6-AD2B-2CC5-0D3B-ED2780DB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813B01B-0A8E-DE30-5C13-63B66736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EDCC75-A1C5-725C-B815-FB7C52E2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413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5FB77-0E98-D36D-CF2A-DFC805A3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3F602AD-8C40-3872-A7C2-42A123D7E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C54760C-B755-53B5-81A3-081B95D74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DB97600-02DD-00AC-DC97-AB318DE30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D703C6-FD93-63F3-4D8B-2C5CB9E9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75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0BE453-155A-BC25-7CFE-1A9B49A9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D4182ED-9E31-A80E-17A0-308F425F3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2DC325E-01DC-B939-7C7C-2C93163D3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0DFDD5-31B0-1FA7-F99E-736833B2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2F70801-5366-C359-2ABE-BCD78BFC5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3D9E807-419D-3B99-CB1D-C08D1D85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39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5B0447-01FD-4F76-8A0E-DBA589C7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A99948-A04A-367E-D079-EA24B13A5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A563B8F-B8A8-E79B-B304-4F2890839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4B2209-0DF4-E6E3-8FF6-088BA7103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29FE2AE-6D21-66C9-6AF3-E92B66EFA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BE2FE3A4-8EE3-5F53-5861-0DE7CC04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CA036A2-968E-C1F1-68C4-5893A07C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C2745DE-7EC3-40D6-A9D1-39482ADF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75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67315D-D594-2C83-4000-9012BAF3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C60C170-0A1F-0BF6-D2AE-96A0CC0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67BEB89-38F5-7B23-A795-E325182A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D84BC41-0E63-5F96-9A33-6F5633B3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748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028EC53-C2CD-9522-9B18-7859D581C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E60D0BE-C55A-3B77-8C8E-87D167CA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393DFAB-FC17-2821-8367-79A64E8A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730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274570-750A-17F9-4911-500123F09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C7CC8D-AC8E-4F2B-C50F-5D654F207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EC6321B-AB5B-307A-7954-514D7D030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3091492-4D52-650E-267C-885769D0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446D284-5CB0-907E-CEC2-F04B7A5B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2A72B0F-E329-7347-4800-CA85E12C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622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6664AF-C1C5-A2EC-0BF3-E83B060A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66816F1-9A1B-E72B-43B6-C754B1032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E86229C-B8C9-8264-1EB9-9B3255371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EDFE8EF-299D-6CCA-12AC-C1AF62798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4470E38-EBFA-A739-C167-E2AD29BE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D0DAB7-FE21-1A0D-6197-B6FE54F0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636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DF2CA66-F577-A19D-C6F2-96476B1C4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4F9A3BC-EAB8-AD62-4F8D-06CC256DB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200334A-2882-35B6-2AA9-55D173F96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CE976F-714F-494D-8BB1-D16AFCE239CE}" type="datetimeFigureOut">
              <a:rPr lang="sv-SE" smtClean="0"/>
              <a:t>2024-11-07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FBF878-C54E-FF40-8C23-FE36010A5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297E31-E463-9FD7-E24D-A78D9C2FF1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43DCB3-7A4B-3349-B5EA-32B77CFC2F4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22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30.png"/><Relationship Id="rId4" Type="http://schemas.openxmlformats.org/officeDocument/2006/relationships/customXml" Target="../ink/ink7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43.png"/><Relationship Id="rId3" Type="http://schemas.openxmlformats.org/officeDocument/2006/relationships/customXml" Target="../ink/ink10.xml"/><Relationship Id="rId7" Type="http://schemas.openxmlformats.org/officeDocument/2006/relationships/image" Target="../media/image39.png"/><Relationship Id="rId12" Type="http://schemas.openxmlformats.org/officeDocument/2006/relationships/customXml" Target="../ink/ink1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customXml" Target="../ink/ink12.xml"/><Relationship Id="rId4" Type="http://schemas.openxmlformats.org/officeDocument/2006/relationships/image" Target="../media/image4.png"/><Relationship Id="rId9" Type="http://schemas.openxmlformats.org/officeDocument/2006/relationships/image" Target="../media/image41.png"/><Relationship Id="rId14" Type="http://schemas.openxmlformats.org/officeDocument/2006/relationships/customXml" Target="../ink/ink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.xml"/><Relationship Id="rId21" Type="http://schemas.openxmlformats.org/officeDocument/2006/relationships/image" Target="../media/image58.png"/><Relationship Id="rId34" Type="http://schemas.openxmlformats.org/officeDocument/2006/relationships/customXml" Target="../ink/ink30.xml"/><Relationship Id="rId42" Type="http://schemas.openxmlformats.org/officeDocument/2006/relationships/customXml" Target="../ink/ink34.xml"/><Relationship Id="rId47" Type="http://schemas.openxmlformats.org/officeDocument/2006/relationships/image" Target="../media/image71.png"/><Relationship Id="rId50" Type="http://schemas.openxmlformats.org/officeDocument/2006/relationships/customXml" Target="../ink/ink38.xml"/><Relationship Id="rId55" Type="http://schemas.openxmlformats.org/officeDocument/2006/relationships/image" Target="../media/image75.png"/><Relationship Id="rId63" Type="http://schemas.openxmlformats.org/officeDocument/2006/relationships/image" Target="../media/image79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6" Type="http://schemas.openxmlformats.org/officeDocument/2006/relationships/customXml" Target="../ink/ink21.xml"/><Relationship Id="rId29" Type="http://schemas.openxmlformats.org/officeDocument/2006/relationships/image" Target="../media/image62.png"/><Relationship Id="rId11" Type="http://schemas.openxmlformats.org/officeDocument/2006/relationships/image" Target="../media/image53.png"/><Relationship Id="rId24" Type="http://schemas.openxmlformats.org/officeDocument/2006/relationships/customXml" Target="../ink/ink25.xml"/><Relationship Id="rId32" Type="http://schemas.openxmlformats.org/officeDocument/2006/relationships/customXml" Target="../ink/ink29.xml"/><Relationship Id="rId37" Type="http://schemas.openxmlformats.org/officeDocument/2006/relationships/image" Target="../media/image66.png"/><Relationship Id="rId40" Type="http://schemas.openxmlformats.org/officeDocument/2006/relationships/customXml" Target="../ink/ink33.xml"/><Relationship Id="rId45" Type="http://schemas.openxmlformats.org/officeDocument/2006/relationships/image" Target="../media/image70.png"/><Relationship Id="rId53" Type="http://schemas.openxmlformats.org/officeDocument/2006/relationships/image" Target="../media/image74.png"/><Relationship Id="rId58" Type="http://schemas.openxmlformats.org/officeDocument/2006/relationships/customXml" Target="../ink/ink42.xml"/><Relationship Id="rId5" Type="http://schemas.openxmlformats.org/officeDocument/2006/relationships/image" Target="../media/image50.png"/><Relationship Id="rId61" Type="http://schemas.openxmlformats.org/officeDocument/2006/relationships/image" Target="../media/image78.png"/><Relationship Id="rId19" Type="http://schemas.openxmlformats.org/officeDocument/2006/relationships/image" Target="../media/image57.png"/><Relationship Id="rId14" Type="http://schemas.openxmlformats.org/officeDocument/2006/relationships/customXml" Target="../ink/ink20.xml"/><Relationship Id="rId22" Type="http://schemas.openxmlformats.org/officeDocument/2006/relationships/customXml" Target="../ink/ink24.xml"/><Relationship Id="rId27" Type="http://schemas.openxmlformats.org/officeDocument/2006/relationships/image" Target="../media/image61.png"/><Relationship Id="rId30" Type="http://schemas.openxmlformats.org/officeDocument/2006/relationships/customXml" Target="../ink/ink28.xml"/><Relationship Id="rId35" Type="http://schemas.openxmlformats.org/officeDocument/2006/relationships/image" Target="../media/image65.png"/><Relationship Id="rId43" Type="http://schemas.openxmlformats.org/officeDocument/2006/relationships/image" Target="../media/image69.png"/><Relationship Id="rId48" Type="http://schemas.openxmlformats.org/officeDocument/2006/relationships/customXml" Target="../ink/ink37.xml"/><Relationship Id="rId56" Type="http://schemas.openxmlformats.org/officeDocument/2006/relationships/customXml" Target="../ink/ink41.xml"/><Relationship Id="rId64" Type="http://schemas.openxmlformats.org/officeDocument/2006/relationships/customXml" Target="../ink/ink45.xml"/><Relationship Id="rId8" Type="http://schemas.openxmlformats.org/officeDocument/2006/relationships/customXml" Target="../ink/ink17.xml"/><Relationship Id="rId51" Type="http://schemas.openxmlformats.org/officeDocument/2006/relationships/image" Target="../media/image73.png"/><Relationship Id="rId3" Type="http://schemas.openxmlformats.org/officeDocument/2006/relationships/image" Target="../media/image48.png"/><Relationship Id="rId12" Type="http://schemas.openxmlformats.org/officeDocument/2006/relationships/customXml" Target="../ink/ink19.xml"/><Relationship Id="rId17" Type="http://schemas.openxmlformats.org/officeDocument/2006/relationships/image" Target="../media/image56.png"/><Relationship Id="rId25" Type="http://schemas.openxmlformats.org/officeDocument/2006/relationships/image" Target="../media/image60.png"/><Relationship Id="rId33" Type="http://schemas.openxmlformats.org/officeDocument/2006/relationships/image" Target="../media/image64.png"/><Relationship Id="rId38" Type="http://schemas.openxmlformats.org/officeDocument/2006/relationships/customXml" Target="../ink/ink32.xml"/><Relationship Id="rId46" Type="http://schemas.openxmlformats.org/officeDocument/2006/relationships/customXml" Target="../ink/ink36.xml"/><Relationship Id="rId59" Type="http://schemas.openxmlformats.org/officeDocument/2006/relationships/image" Target="../media/image77.png"/><Relationship Id="rId20" Type="http://schemas.openxmlformats.org/officeDocument/2006/relationships/customXml" Target="../ink/ink23.xml"/><Relationship Id="rId41" Type="http://schemas.openxmlformats.org/officeDocument/2006/relationships/image" Target="../media/image68.png"/><Relationship Id="rId54" Type="http://schemas.openxmlformats.org/officeDocument/2006/relationships/customXml" Target="../ink/ink40.xml"/><Relationship Id="rId62" Type="http://schemas.openxmlformats.org/officeDocument/2006/relationships/customXml" Target="../ink/ink4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5" Type="http://schemas.openxmlformats.org/officeDocument/2006/relationships/image" Target="../media/image55.png"/><Relationship Id="rId23" Type="http://schemas.openxmlformats.org/officeDocument/2006/relationships/image" Target="../media/image59.png"/><Relationship Id="rId28" Type="http://schemas.openxmlformats.org/officeDocument/2006/relationships/customXml" Target="../ink/ink27.xml"/><Relationship Id="rId36" Type="http://schemas.openxmlformats.org/officeDocument/2006/relationships/customXml" Target="../ink/ink31.xml"/><Relationship Id="rId49" Type="http://schemas.openxmlformats.org/officeDocument/2006/relationships/image" Target="../media/image72.png"/><Relationship Id="rId57" Type="http://schemas.openxmlformats.org/officeDocument/2006/relationships/image" Target="../media/image76.png"/><Relationship Id="rId10" Type="http://schemas.openxmlformats.org/officeDocument/2006/relationships/customXml" Target="../ink/ink18.xml"/><Relationship Id="rId31" Type="http://schemas.openxmlformats.org/officeDocument/2006/relationships/image" Target="../media/image63.png"/><Relationship Id="rId44" Type="http://schemas.openxmlformats.org/officeDocument/2006/relationships/customXml" Target="../ink/ink35.xml"/><Relationship Id="rId52" Type="http://schemas.openxmlformats.org/officeDocument/2006/relationships/customXml" Target="../ink/ink39.xml"/><Relationship Id="rId60" Type="http://schemas.openxmlformats.org/officeDocument/2006/relationships/customXml" Target="../ink/ink43.xml"/><Relationship Id="rId65" Type="http://schemas.openxmlformats.org/officeDocument/2006/relationships/image" Target="../media/image80.png"/><Relationship Id="rId4" Type="http://schemas.openxmlformats.org/officeDocument/2006/relationships/customXml" Target="../ink/ink15.xml"/><Relationship Id="rId9" Type="http://schemas.openxmlformats.org/officeDocument/2006/relationships/image" Target="../media/image52.png"/><Relationship Id="rId13" Type="http://schemas.openxmlformats.org/officeDocument/2006/relationships/image" Target="../media/image54.png"/><Relationship Id="rId18" Type="http://schemas.openxmlformats.org/officeDocument/2006/relationships/customXml" Target="../ink/ink22.xml"/><Relationship Id="rId3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2.png"/><Relationship Id="rId21" Type="http://schemas.openxmlformats.org/officeDocument/2006/relationships/customXml" Target="../ink/ink55.xml"/><Relationship Id="rId42" Type="http://schemas.openxmlformats.org/officeDocument/2006/relationships/image" Target="../media/image100.png"/><Relationship Id="rId47" Type="http://schemas.openxmlformats.org/officeDocument/2006/relationships/customXml" Target="../ink/ink68.xml"/><Relationship Id="rId63" Type="http://schemas.openxmlformats.org/officeDocument/2006/relationships/customXml" Target="../ink/ink76.xml"/><Relationship Id="rId68" Type="http://schemas.openxmlformats.org/officeDocument/2006/relationships/image" Target="../media/image113.png"/><Relationship Id="rId16" Type="http://schemas.openxmlformats.org/officeDocument/2006/relationships/image" Target="../media/image87.png"/><Relationship Id="rId11" Type="http://schemas.openxmlformats.org/officeDocument/2006/relationships/customXml" Target="../ink/ink50.xml"/><Relationship Id="rId24" Type="http://schemas.openxmlformats.org/officeDocument/2006/relationships/image" Target="../media/image91.png"/><Relationship Id="rId32" Type="http://schemas.openxmlformats.org/officeDocument/2006/relationships/image" Target="../media/image95.png"/><Relationship Id="rId37" Type="http://schemas.openxmlformats.org/officeDocument/2006/relationships/customXml" Target="../ink/ink63.xml"/><Relationship Id="rId40" Type="http://schemas.openxmlformats.org/officeDocument/2006/relationships/image" Target="../media/image99.png"/><Relationship Id="rId45" Type="http://schemas.openxmlformats.org/officeDocument/2006/relationships/customXml" Target="../ink/ink67.xml"/><Relationship Id="rId53" Type="http://schemas.openxmlformats.org/officeDocument/2006/relationships/customXml" Target="../ink/ink71.xml"/><Relationship Id="rId58" Type="http://schemas.openxmlformats.org/officeDocument/2006/relationships/image" Target="../media/image108.png"/><Relationship Id="rId66" Type="http://schemas.openxmlformats.org/officeDocument/2006/relationships/image" Target="../media/image112.png"/><Relationship Id="rId74" Type="http://schemas.openxmlformats.org/officeDocument/2006/relationships/customXml" Target="../ink/ink82.xml"/><Relationship Id="rId5" Type="http://schemas.openxmlformats.org/officeDocument/2006/relationships/image" Target="../media/image49.png"/><Relationship Id="rId61" Type="http://schemas.openxmlformats.org/officeDocument/2006/relationships/customXml" Target="../ink/ink75.xml"/><Relationship Id="rId19" Type="http://schemas.openxmlformats.org/officeDocument/2006/relationships/customXml" Target="../ink/ink54.xml"/><Relationship Id="rId14" Type="http://schemas.openxmlformats.org/officeDocument/2006/relationships/image" Target="../media/image86.png"/><Relationship Id="rId22" Type="http://schemas.openxmlformats.org/officeDocument/2006/relationships/image" Target="../media/image90.png"/><Relationship Id="rId27" Type="http://schemas.openxmlformats.org/officeDocument/2006/relationships/customXml" Target="../ink/ink58.xml"/><Relationship Id="rId30" Type="http://schemas.openxmlformats.org/officeDocument/2006/relationships/image" Target="../media/image94.png"/><Relationship Id="rId35" Type="http://schemas.openxmlformats.org/officeDocument/2006/relationships/customXml" Target="../ink/ink62.xml"/><Relationship Id="rId43" Type="http://schemas.openxmlformats.org/officeDocument/2006/relationships/customXml" Target="../ink/ink66.xml"/><Relationship Id="rId48" Type="http://schemas.openxmlformats.org/officeDocument/2006/relationships/image" Target="../media/image103.png"/><Relationship Id="rId56" Type="http://schemas.openxmlformats.org/officeDocument/2006/relationships/image" Target="../media/image107.png"/><Relationship Id="rId64" Type="http://schemas.openxmlformats.org/officeDocument/2006/relationships/image" Target="../media/image111.png"/><Relationship Id="rId69" Type="http://schemas.openxmlformats.org/officeDocument/2006/relationships/customXml" Target="../ink/ink79.xml"/><Relationship Id="rId77" Type="http://schemas.openxmlformats.org/officeDocument/2006/relationships/image" Target="../media/image117.png"/><Relationship Id="rId8" Type="http://schemas.openxmlformats.org/officeDocument/2006/relationships/image" Target="../media/image83.png"/><Relationship Id="rId51" Type="http://schemas.openxmlformats.org/officeDocument/2006/relationships/customXml" Target="../ink/ink70.xml"/><Relationship Id="rId72" Type="http://schemas.openxmlformats.org/officeDocument/2006/relationships/image" Target="../media/image115.png"/><Relationship Id="rId3" Type="http://schemas.openxmlformats.org/officeDocument/2006/relationships/image" Target="../media/image4.png"/><Relationship Id="rId12" Type="http://schemas.openxmlformats.org/officeDocument/2006/relationships/image" Target="../media/image85.png"/><Relationship Id="rId17" Type="http://schemas.openxmlformats.org/officeDocument/2006/relationships/customXml" Target="../ink/ink53.xml"/><Relationship Id="rId25" Type="http://schemas.openxmlformats.org/officeDocument/2006/relationships/customXml" Target="../ink/ink57.xml"/><Relationship Id="rId33" Type="http://schemas.openxmlformats.org/officeDocument/2006/relationships/customXml" Target="../ink/ink61.xml"/><Relationship Id="rId38" Type="http://schemas.openxmlformats.org/officeDocument/2006/relationships/image" Target="../media/image98.png"/><Relationship Id="rId46" Type="http://schemas.openxmlformats.org/officeDocument/2006/relationships/image" Target="../media/image102.png"/><Relationship Id="rId59" Type="http://schemas.openxmlformats.org/officeDocument/2006/relationships/customXml" Target="../ink/ink74.xml"/><Relationship Id="rId67" Type="http://schemas.openxmlformats.org/officeDocument/2006/relationships/customXml" Target="../ink/ink78.xml"/><Relationship Id="rId20" Type="http://schemas.openxmlformats.org/officeDocument/2006/relationships/image" Target="../media/image89.png"/><Relationship Id="rId41" Type="http://schemas.openxmlformats.org/officeDocument/2006/relationships/customXml" Target="../ink/ink65.xml"/><Relationship Id="rId54" Type="http://schemas.openxmlformats.org/officeDocument/2006/relationships/image" Target="../media/image106.png"/><Relationship Id="rId62" Type="http://schemas.openxmlformats.org/officeDocument/2006/relationships/image" Target="../media/image110.png"/><Relationship Id="rId70" Type="http://schemas.openxmlformats.org/officeDocument/2006/relationships/image" Target="../media/image114.png"/><Relationship Id="rId7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5" Type="http://schemas.openxmlformats.org/officeDocument/2006/relationships/customXml" Target="../ink/ink52.xml"/><Relationship Id="rId23" Type="http://schemas.openxmlformats.org/officeDocument/2006/relationships/customXml" Target="../ink/ink56.xml"/><Relationship Id="rId28" Type="http://schemas.openxmlformats.org/officeDocument/2006/relationships/image" Target="../media/image93.png"/><Relationship Id="rId36" Type="http://schemas.openxmlformats.org/officeDocument/2006/relationships/image" Target="../media/image97.png"/><Relationship Id="rId49" Type="http://schemas.openxmlformats.org/officeDocument/2006/relationships/customXml" Target="../ink/ink69.xml"/><Relationship Id="rId57" Type="http://schemas.openxmlformats.org/officeDocument/2006/relationships/customXml" Target="../ink/ink73.xml"/><Relationship Id="rId10" Type="http://schemas.openxmlformats.org/officeDocument/2006/relationships/image" Target="../media/image84.png"/><Relationship Id="rId31" Type="http://schemas.openxmlformats.org/officeDocument/2006/relationships/customXml" Target="../ink/ink60.xml"/><Relationship Id="rId44" Type="http://schemas.openxmlformats.org/officeDocument/2006/relationships/image" Target="../media/image101.png"/><Relationship Id="rId52" Type="http://schemas.openxmlformats.org/officeDocument/2006/relationships/image" Target="../media/image105.png"/><Relationship Id="rId60" Type="http://schemas.openxmlformats.org/officeDocument/2006/relationships/image" Target="../media/image109.png"/><Relationship Id="rId65" Type="http://schemas.openxmlformats.org/officeDocument/2006/relationships/customXml" Target="../ink/ink77.xml"/><Relationship Id="rId73" Type="http://schemas.openxmlformats.org/officeDocument/2006/relationships/customXml" Target="../ink/ink81.xml"/><Relationship Id="rId4" Type="http://schemas.openxmlformats.org/officeDocument/2006/relationships/customXml" Target="../ink/ink47.xml"/><Relationship Id="rId9" Type="http://schemas.openxmlformats.org/officeDocument/2006/relationships/customXml" Target="../ink/ink49.xml"/><Relationship Id="rId13" Type="http://schemas.openxmlformats.org/officeDocument/2006/relationships/customXml" Target="../ink/ink51.xml"/><Relationship Id="rId18" Type="http://schemas.openxmlformats.org/officeDocument/2006/relationships/image" Target="../media/image88.png"/><Relationship Id="rId39" Type="http://schemas.openxmlformats.org/officeDocument/2006/relationships/customXml" Target="../ink/ink64.xml"/><Relationship Id="rId34" Type="http://schemas.openxmlformats.org/officeDocument/2006/relationships/image" Target="../media/image96.png"/><Relationship Id="rId50" Type="http://schemas.openxmlformats.org/officeDocument/2006/relationships/image" Target="../media/image104.png"/><Relationship Id="rId55" Type="http://schemas.openxmlformats.org/officeDocument/2006/relationships/customXml" Target="../ink/ink72.xml"/><Relationship Id="rId76" Type="http://schemas.openxmlformats.org/officeDocument/2006/relationships/customXml" Target="../ink/ink83.xml"/><Relationship Id="rId7" Type="http://schemas.openxmlformats.org/officeDocument/2006/relationships/customXml" Target="../ink/ink48.xml"/><Relationship Id="rId71" Type="http://schemas.openxmlformats.org/officeDocument/2006/relationships/customXml" Target="../ink/ink80.xml"/><Relationship Id="rId2" Type="http://schemas.openxmlformats.org/officeDocument/2006/relationships/customXml" Target="../ink/ink46.xml"/><Relationship Id="rId29" Type="http://schemas.openxmlformats.org/officeDocument/2006/relationships/customXml" Target="../ink/ink59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8.xml"/><Relationship Id="rId18" Type="http://schemas.openxmlformats.org/officeDocument/2006/relationships/image" Target="../media/image127.png"/><Relationship Id="rId26" Type="http://schemas.openxmlformats.org/officeDocument/2006/relationships/image" Target="../media/image131.png"/><Relationship Id="rId39" Type="http://schemas.openxmlformats.org/officeDocument/2006/relationships/customXml" Target="../ink/ink101.xml"/><Relationship Id="rId21" Type="http://schemas.openxmlformats.org/officeDocument/2006/relationships/customXml" Target="../ink/ink92.xml"/><Relationship Id="rId34" Type="http://schemas.openxmlformats.org/officeDocument/2006/relationships/image" Target="../media/image135.png"/><Relationship Id="rId42" Type="http://schemas.openxmlformats.org/officeDocument/2006/relationships/image" Target="../media/image139.png"/><Relationship Id="rId47" Type="http://schemas.openxmlformats.org/officeDocument/2006/relationships/customXml" Target="../ink/ink105.xml"/><Relationship Id="rId50" Type="http://schemas.openxmlformats.org/officeDocument/2006/relationships/image" Target="../media/image143.png"/><Relationship Id="rId55" Type="http://schemas.openxmlformats.org/officeDocument/2006/relationships/customXml" Target="../ink/ink109.xml"/><Relationship Id="rId7" Type="http://schemas.openxmlformats.org/officeDocument/2006/relationships/customXml" Target="../ink/ink85.xml"/><Relationship Id="rId2" Type="http://schemas.openxmlformats.org/officeDocument/2006/relationships/image" Target="../media/image82.png"/><Relationship Id="rId16" Type="http://schemas.openxmlformats.org/officeDocument/2006/relationships/image" Target="../media/image126.png"/><Relationship Id="rId29" Type="http://schemas.openxmlformats.org/officeDocument/2006/relationships/customXml" Target="../ink/ink96.xml"/><Relationship Id="rId11" Type="http://schemas.openxmlformats.org/officeDocument/2006/relationships/customXml" Target="../ink/ink87.xml"/><Relationship Id="rId24" Type="http://schemas.openxmlformats.org/officeDocument/2006/relationships/image" Target="../media/image130.png"/><Relationship Id="rId32" Type="http://schemas.openxmlformats.org/officeDocument/2006/relationships/image" Target="../media/image134.png"/><Relationship Id="rId37" Type="http://schemas.openxmlformats.org/officeDocument/2006/relationships/customXml" Target="../ink/ink100.xml"/><Relationship Id="rId40" Type="http://schemas.openxmlformats.org/officeDocument/2006/relationships/image" Target="../media/image138.png"/><Relationship Id="rId45" Type="http://schemas.openxmlformats.org/officeDocument/2006/relationships/customXml" Target="../ink/ink104.xml"/><Relationship Id="rId53" Type="http://schemas.openxmlformats.org/officeDocument/2006/relationships/customXml" Target="../ink/ink108.xml"/><Relationship Id="rId5" Type="http://schemas.openxmlformats.org/officeDocument/2006/relationships/customXml" Target="../ink/ink84.xml"/><Relationship Id="rId10" Type="http://schemas.openxmlformats.org/officeDocument/2006/relationships/image" Target="../media/image123.png"/><Relationship Id="rId19" Type="http://schemas.openxmlformats.org/officeDocument/2006/relationships/customXml" Target="../ink/ink91.xml"/><Relationship Id="rId31" Type="http://schemas.openxmlformats.org/officeDocument/2006/relationships/customXml" Target="../ink/ink97.xml"/><Relationship Id="rId44" Type="http://schemas.openxmlformats.org/officeDocument/2006/relationships/image" Target="../media/image140.png"/><Relationship Id="rId52" Type="http://schemas.openxmlformats.org/officeDocument/2006/relationships/image" Target="../media/image144.png"/><Relationship Id="rId4" Type="http://schemas.openxmlformats.org/officeDocument/2006/relationships/image" Target="../media/image119.png"/><Relationship Id="rId9" Type="http://schemas.openxmlformats.org/officeDocument/2006/relationships/customXml" Target="../ink/ink86.xml"/><Relationship Id="rId14" Type="http://schemas.openxmlformats.org/officeDocument/2006/relationships/image" Target="../media/image125.png"/><Relationship Id="rId22" Type="http://schemas.openxmlformats.org/officeDocument/2006/relationships/image" Target="../media/image129.png"/><Relationship Id="rId27" Type="http://schemas.openxmlformats.org/officeDocument/2006/relationships/customXml" Target="../ink/ink95.xml"/><Relationship Id="rId30" Type="http://schemas.openxmlformats.org/officeDocument/2006/relationships/image" Target="../media/image133.png"/><Relationship Id="rId35" Type="http://schemas.openxmlformats.org/officeDocument/2006/relationships/customXml" Target="../ink/ink99.xml"/><Relationship Id="rId43" Type="http://schemas.openxmlformats.org/officeDocument/2006/relationships/customXml" Target="../ink/ink103.xml"/><Relationship Id="rId48" Type="http://schemas.openxmlformats.org/officeDocument/2006/relationships/image" Target="../media/image142.png"/><Relationship Id="rId56" Type="http://schemas.openxmlformats.org/officeDocument/2006/relationships/image" Target="../media/image146.png"/><Relationship Id="rId8" Type="http://schemas.openxmlformats.org/officeDocument/2006/relationships/image" Target="../media/image122.png"/><Relationship Id="rId51" Type="http://schemas.openxmlformats.org/officeDocument/2006/relationships/customXml" Target="../ink/ink107.xml"/><Relationship Id="rId3" Type="http://schemas.openxmlformats.org/officeDocument/2006/relationships/image" Target="../media/image118.png"/><Relationship Id="rId12" Type="http://schemas.openxmlformats.org/officeDocument/2006/relationships/image" Target="../media/image124.png"/><Relationship Id="rId17" Type="http://schemas.openxmlformats.org/officeDocument/2006/relationships/customXml" Target="../ink/ink90.xml"/><Relationship Id="rId25" Type="http://schemas.openxmlformats.org/officeDocument/2006/relationships/customXml" Target="../ink/ink94.xml"/><Relationship Id="rId33" Type="http://schemas.openxmlformats.org/officeDocument/2006/relationships/customXml" Target="../ink/ink98.xml"/><Relationship Id="rId38" Type="http://schemas.openxmlformats.org/officeDocument/2006/relationships/image" Target="../media/image137.png"/><Relationship Id="rId46" Type="http://schemas.openxmlformats.org/officeDocument/2006/relationships/image" Target="../media/image141.png"/><Relationship Id="rId20" Type="http://schemas.openxmlformats.org/officeDocument/2006/relationships/image" Target="../media/image128.png"/><Relationship Id="rId41" Type="http://schemas.openxmlformats.org/officeDocument/2006/relationships/customXml" Target="../ink/ink102.xml"/><Relationship Id="rId5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5" Type="http://schemas.openxmlformats.org/officeDocument/2006/relationships/customXml" Target="../ink/ink89.xml"/><Relationship Id="rId23" Type="http://schemas.openxmlformats.org/officeDocument/2006/relationships/customXml" Target="../ink/ink93.xml"/><Relationship Id="rId28" Type="http://schemas.openxmlformats.org/officeDocument/2006/relationships/image" Target="../media/image132.png"/><Relationship Id="rId36" Type="http://schemas.openxmlformats.org/officeDocument/2006/relationships/image" Target="../media/image136.png"/><Relationship Id="rId49" Type="http://schemas.openxmlformats.org/officeDocument/2006/relationships/customXml" Target="../ink/ink10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4.xml"/><Relationship Id="rId18" Type="http://schemas.openxmlformats.org/officeDocument/2006/relationships/image" Target="../media/image161.png"/><Relationship Id="rId26" Type="http://schemas.openxmlformats.org/officeDocument/2006/relationships/image" Target="../media/image165.png"/><Relationship Id="rId39" Type="http://schemas.openxmlformats.org/officeDocument/2006/relationships/customXml" Target="../ink/ink127.xml"/><Relationship Id="rId21" Type="http://schemas.openxmlformats.org/officeDocument/2006/relationships/customXml" Target="../ink/ink118.xml"/><Relationship Id="rId34" Type="http://schemas.openxmlformats.org/officeDocument/2006/relationships/image" Target="../media/image169.png"/><Relationship Id="rId42" Type="http://schemas.openxmlformats.org/officeDocument/2006/relationships/image" Target="../media/image173.png"/><Relationship Id="rId7" Type="http://schemas.openxmlformats.org/officeDocument/2006/relationships/customXml" Target="../ink/ink111.xml"/><Relationship Id="rId2" Type="http://schemas.openxmlformats.org/officeDocument/2006/relationships/image" Target="../media/image151.png"/><Relationship Id="rId16" Type="http://schemas.openxmlformats.org/officeDocument/2006/relationships/image" Target="../media/image160.png"/><Relationship Id="rId20" Type="http://schemas.openxmlformats.org/officeDocument/2006/relationships/image" Target="../media/image162.png"/><Relationship Id="rId29" Type="http://schemas.openxmlformats.org/officeDocument/2006/relationships/customXml" Target="../ink/ink122.xml"/><Relationship Id="rId41" Type="http://schemas.openxmlformats.org/officeDocument/2006/relationships/customXml" Target="../ink/ink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customXml" Target="../ink/ink113.xml"/><Relationship Id="rId24" Type="http://schemas.openxmlformats.org/officeDocument/2006/relationships/image" Target="../media/image164.png"/><Relationship Id="rId32" Type="http://schemas.openxmlformats.org/officeDocument/2006/relationships/image" Target="../media/image168.png"/><Relationship Id="rId37" Type="http://schemas.openxmlformats.org/officeDocument/2006/relationships/customXml" Target="../ink/ink126.xml"/><Relationship Id="rId40" Type="http://schemas.openxmlformats.org/officeDocument/2006/relationships/image" Target="../media/image172.png"/><Relationship Id="rId5" Type="http://schemas.openxmlformats.org/officeDocument/2006/relationships/customXml" Target="../ink/ink110.xml"/><Relationship Id="rId15" Type="http://schemas.openxmlformats.org/officeDocument/2006/relationships/customXml" Target="../ink/ink115.xml"/><Relationship Id="rId23" Type="http://schemas.openxmlformats.org/officeDocument/2006/relationships/customXml" Target="../ink/ink119.xml"/><Relationship Id="rId28" Type="http://schemas.openxmlformats.org/officeDocument/2006/relationships/image" Target="../media/image166.png"/><Relationship Id="rId36" Type="http://schemas.openxmlformats.org/officeDocument/2006/relationships/image" Target="../media/image170.png"/><Relationship Id="rId10" Type="http://schemas.openxmlformats.org/officeDocument/2006/relationships/image" Target="../media/image157.png"/><Relationship Id="rId19" Type="http://schemas.openxmlformats.org/officeDocument/2006/relationships/customXml" Target="../ink/ink117.xml"/><Relationship Id="rId31" Type="http://schemas.openxmlformats.org/officeDocument/2006/relationships/customXml" Target="../ink/ink123.xml"/><Relationship Id="rId44" Type="http://schemas.openxmlformats.org/officeDocument/2006/relationships/image" Target="../media/image174.png"/><Relationship Id="rId4" Type="http://schemas.openxmlformats.org/officeDocument/2006/relationships/image" Target="../media/image153.png"/><Relationship Id="rId9" Type="http://schemas.openxmlformats.org/officeDocument/2006/relationships/customXml" Target="../ink/ink112.xml"/><Relationship Id="rId14" Type="http://schemas.openxmlformats.org/officeDocument/2006/relationships/image" Target="../media/image159.png"/><Relationship Id="rId22" Type="http://schemas.openxmlformats.org/officeDocument/2006/relationships/image" Target="../media/image163.png"/><Relationship Id="rId27" Type="http://schemas.openxmlformats.org/officeDocument/2006/relationships/customXml" Target="../ink/ink121.xml"/><Relationship Id="rId30" Type="http://schemas.openxmlformats.org/officeDocument/2006/relationships/image" Target="../media/image167.png"/><Relationship Id="rId35" Type="http://schemas.openxmlformats.org/officeDocument/2006/relationships/customXml" Target="../ink/ink125.xml"/><Relationship Id="rId43" Type="http://schemas.openxmlformats.org/officeDocument/2006/relationships/customXml" Target="../ink/ink129.xml"/><Relationship Id="rId8" Type="http://schemas.openxmlformats.org/officeDocument/2006/relationships/image" Target="../media/image156.png"/><Relationship Id="rId3" Type="http://schemas.openxmlformats.org/officeDocument/2006/relationships/image" Target="../media/image152.png"/><Relationship Id="rId12" Type="http://schemas.openxmlformats.org/officeDocument/2006/relationships/image" Target="../media/image158.png"/><Relationship Id="rId17" Type="http://schemas.openxmlformats.org/officeDocument/2006/relationships/customXml" Target="../ink/ink116.xml"/><Relationship Id="rId25" Type="http://schemas.openxmlformats.org/officeDocument/2006/relationships/customXml" Target="../ink/ink120.xml"/><Relationship Id="rId33" Type="http://schemas.openxmlformats.org/officeDocument/2006/relationships/customXml" Target="../ink/ink124.xml"/><Relationship Id="rId38" Type="http://schemas.openxmlformats.org/officeDocument/2006/relationships/image" Target="../media/image1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0953861/" TargetMode="External"/><Relationship Id="rId13" Type="http://schemas.openxmlformats.org/officeDocument/2006/relationships/hyperlink" Target="https://www.ncbi.nlm.nih.gov/pmc/articles/PMC4969352/" TargetMode="External"/><Relationship Id="rId3" Type="http://schemas.openxmlformats.org/officeDocument/2006/relationships/hyperlink" Target="https://pubmed.ncbi.nlm.nih.gov/31513450/" TargetMode="External"/><Relationship Id="rId7" Type="http://schemas.openxmlformats.org/officeDocument/2006/relationships/hyperlink" Target="https://pubmed.ncbi.nlm.nih.gov/34324460/" TargetMode="External"/><Relationship Id="rId12" Type="http://schemas.openxmlformats.org/officeDocument/2006/relationships/hyperlink" Target="https://www.metabolismjournal.com/article/S0026-0495(16)30002-6/fulltext" TargetMode="External"/><Relationship Id="rId17" Type="http://schemas.openxmlformats.org/officeDocument/2006/relationships/hyperlink" Target="https://pubmed.ncbi.nlm.nih.gov/38967392/" TargetMode="External"/><Relationship Id="rId2" Type="http://schemas.openxmlformats.org/officeDocument/2006/relationships/hyperlink" Target="https://www.researchgate.net/publication/371449703_Throwing_cold_water_on_muscle_growth_A_systematic_review_with_meta-analysis_of_the_effects_of_post-exercise_cold_water_immersion_on_resistance_training-_induced_hypertrophy" TargetMode="External"/><Relationship Id="rId16" Type="http://schemas.openxmlformats.org/officeDocument/2006/relationships/hyperlink" Target="https://pubmed.ncbi.nlm.nih.gov/3784534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mc.ncbi.nlm.nih.gov/articles/PMC4594298/" TargetMode="External"/><Relationship Id="rId11" Type="http://schemas.openxmlformats.org/officeDocument/2006/relationships/hyperlink" Target="https://pubmed.ncbi.nlm.nih.gov/31150063/" TargetMode="External"/><Relationship Id="rId5" Type="http://schemas.openxmlformats.org/officeDocument/2006/relationships/hyperlink" Target="https://pubmed.ncbi.nlm.nih.gov/26174323/" TargetMode="External"/><Relationship Id="rId15" Type="http://schemas.openxmlformats.org/officeDocument/2006/relationships/hyperlink" Target="https://pubmed.ncbi.nlm.nih.gov/38548939/" TargetMode="External"/><Relationship Id="rId10" Type="http://schemas.openxmlformats.org/officeDocument/2006/relationships/hyperlink" Target="https://pubmed.ncbi.nlm.nih.gov/35837014/" TargetMode="External"/><Relationship Id="rId4" Type="http://schemas.openxmlformats.org/officeDocument/2006/relationships/hyperlink" Target="https://pubmed.ncbi.nlm.nih.gov/36284024/" TargetMode="External"/><Relationship Id="rId9" Type="http://schemas.openxmlformats.org/officeDocument/2006/relationships/hyperlink" Target="https://academic.oup.com/jcem/article/105/7/2203/5825408" TargetMode="External"/><Relationship Id="rId14" Type="http://schemas.openxmlformats.org/officeDocument/2006/relationships/hyperlink" Target="https://www.jci.org/articles/view/6043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710.png"/><Relationship Id="rId12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9.png"/><Relationship Id="rId5" Type="http://schemas.openxmlformats.org/officeDocument/2006/relationships/image" Target="../media/image610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e practicing cold immersion in an ice cold lake">
            <a:extLst>
              <a:ext uri="{FF2B5EF4-FFF2-40B4-BE49-F238E27FC236}">
                <a16:creationId xmlns:a16="http://schemas.microsoft.com/office/drawing/2014/main" id="{B896968A-BC83-22B8-26DC-48FEF55E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2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544406A-1854-8205-AA28-542B3F860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Kallbad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E259802-3727-905A-A0FB-652456044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Av: Jacob Olsson</a:t>
            </a:r>
          </a:p>
        </p:txBody>
      </p:sp>
    </p:spTree>
    <p:extLst>
      <p:ext uri="{BB962C8B-B14F-4D97-AF65-F5344CB8AC3E}">
        <p14:creationId xmlns:p14="http://schemas.microsoft.com/office/powerpoint/2010/main" val="843741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398772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Studien: (Två studier utvärderades)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1: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- 24 fysiskt aktiva män körde ett 12 veckors underkropp styrkeprogram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Innan och efter träningsperioden mättes styrka och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lean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och matchades med varandra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En i varje grupp lades i kallvatten eller aktiv återhämtning (10 min efter passet)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Innan perioden och senast 2 dagar efter så mättes styrka och muskelmassa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Kriterie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(ha minst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 månaders erfarenhet i gymmet)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Styrketräning: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Främst underkropp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 pass i veckan separerat med 72 h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Benpress, leg extension, leg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curl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utfall och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plyo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drop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excentriska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squats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split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lunge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sido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box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jumps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Teckensnitt, vit&#10;&#10;Automatiskt genererad beskrivning">
            <a:extLst>
              <a:ext uri="{FF2B5EF4-FFF2-40B4-BE49-F238E27FC236}">
                <a16:creationId xmlns:a16="http://schemas.microsoft.com/office/drawing/2014/main" id="{735A1E1B-86E6-E2D3-E461-43197AB77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" y="217819"/>
            <a:ext cx="5760720" cy="980440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2BA01F3-9E0F-FEFF-8CC2-90B5AF5290CE}"/>
              </a:ext>
            </a:extLst>
          </p:cNvPr>
          <p:cNvSpPr txBox="1">
            <a:spLocks/>
          </p:cNvSpPr>
          <p:nvPr/>
        </p:nvSpPr>
        <p:spPr>
          <a:xfrm>
            <a:off x="6387535" y="299086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Kallbad: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Kallbad gjordes inom 5 min efter passet i 10 gradigt vatten (10 min)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Andra gruppen körde aktiv återhämtning med låg intensiv cykel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 (muskelmassa/styrka):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Muskelmassa ökade signifikant i båda grupper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Men den va signifikant mindre i kallbad gruppen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Förbättringar i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på CWI och </a:t>
            </a:r>
            <a:r>
              <a:rPr lang="sv-SE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Controll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Styrka va högre i aktiv återhämtnings gruppen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objekt 6" descr="En bild som visar text, linje, diagram, skärmbild&#10;&#10;Automatiskt genererad beskrivning">
            <a:extLst>
              <a:ext uri="{FF2B5EF4-FFF2-40B4-BE49-F238E27FC236}">
                <a16:creationId xmlns:a16="http://schemas.microsoft.com/office/drawing/2014/main" id="{694ED1E3-25DF-E6BB-DC58-6E8004FDC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983" y="4158775"/>
            <a:ext cx="3780855" cy="2424510"/>
          </a:xfrm>
          <a:prstGeom prst="rect">
            <a:avLst/>
          </a:prstGeom>
        </p:spPr>
      </p:pic>
      <p:pic>
        <p:nvPicPr>
          <p:cNvPr id="8" name="Bildobjekt 7" descr="En bild som visar text, linje, diagram, skärmbild&#10;&#10;Automatiskt genererad beskrivning">
            <a:extLst>
              <a:ext uri="{FF2B5EF4-FFF2-40B4-BE49-F238E27FC236}">
                <a16:creationId xmlns:a16="http://schemas.microsoft.com/office/drawing/2014/main" id="{90685927-DA55-1AB5-B6F3-6032144BA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86" y="4296133"/>
            <a:ext cx="3780855" cy="2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8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398772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diagram, linje, Parallell&#10;&#10;Automatiskt genererad beskrivning">
            <a:extLst>
              <a:ext uri="{FF2B5EF4-FFF2-40B4-BE49-F238E27FC236}">
                <a16:creationId xmlns:a16="http://schemas.microsoft.com/office/drawing/2014/main" id="{5F33147A-5140-2BCB-D364-770E00E9C1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5" y="281411"/>
            <a:ext cx="9229130" cy="629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398772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</a:t>
            </a: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- 10 fysiskt aktiva män körde två rundor av en bens styrka på separata dagar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- 12 veckors program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Varje pass följdes av kallbad eller aktiv återhämtning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Alla deltagare hade erfarenhet av träning minst 12 månader före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Test: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eg extension samt benpress testades 4-5 dagar innan studien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Benpass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med 4 övningar utfördes med 3 set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Kallbad: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Gjordes med 8 gradigt vatten (10 min)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Biopsi: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Togs 2 timmar innan träning samt 2, 24 och 48 timmar efter träning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2BA01F3-9E0F-FEFF-8CC2-90B5AF5290CE}"/>
              </a:ext>
            </a:extLst>
          </p:cNvPr>
          <p:cNvSpPr txBox="1">
            <a:spLocks/>
          </p:cNvSpPr>
          <p:nvPr/>
        </p:nvSpPr>
        <p:spPr>
          <a:xfrm>
            <a:off x="6284246" y="1729303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Signifikant ökning i båda grupperna CSA men signifikant högre i aktiv återhämtningsgruppen.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Anabol signalering: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Signifikant högre 2 timmar efter träning än före träning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Det va signifikant högre efter 24 timmar och va högre efter 48 timmar i båda grupperna.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Signalering va signifikant högre efter aktiv återhämtning än efter kallbad vid 2 och 24 timmar.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(6)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Teckensnitt, linje, skärmbild&#10;&#10;Automatiskt genererad beskrivning">
            <a:extLst>
              <a:ext uri="{FF2B5EF4-FFF2-40B4-BE49-F238E27FC236}">
                <a16:creationId xmlns:a16="http://schemas.microsoft.com/office/drawing/2014/main" id="{C8830F1E-11BF-4A06-A936-C2E86F367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" y="206163"/>
            <a:ext cx="5760720" cy="9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2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398772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- 13 hälsosamma män deltog i studien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Minst ett år träningserfarenhet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Intervention: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Kallbad körde efter varje pass (inom 15 min) i 10 grader (2 i veckan)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Träningsprogram: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Splittades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två periodiseringsblock på 4 veckor vardera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Två pass i veckan, En på styrka och en på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Styrka: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övningar (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shrugs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¼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split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Hipthrust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RDL 18 set totalt)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Power: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övningar (1/4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shrugs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box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drop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5 set 3 reps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2BA01F3-9E0F-FEFF-8CC2-90B5AF5290CE}"/>
              </a:ext>
            </a:extLst>
          </p:cNvPr>
          <p:cNvSpPr txBox="1">
            <a:spLocks/>
          </p:cNvSpPr>
          <p:nvPr/>
        </p:nvSpPr>
        <p:spPr>
          <a:xfrm>
            <a:off x="6284246" y="1398771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Tillskott: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Alla fick individuellt framtagna tillskott med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whey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isolate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(0,4g / kg) detta togs en timme innan och 15 min efter varje pass.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Alla deltagarna ska ha fått minst 1,4 – 2g/kg protein per dag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Ingen skillnad mellan grupperna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Limitering</a:t>
            </a: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Rätt lite pass och hade nog synts mer med mer träning och kallbad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Programmet va riktat mycket styrka och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och inte hypertrofi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(7)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Teckensnitt, vit&#10;&#10;Automatiskt genererad beskrivning">
            <a:extLst>
              <a:ext uri="{FF2B5EF4-FFF2-40B4-BE49-F238E27FC236}">
                <a16:creationId xmlns:a16="http://schemas.microsoft.com/office/drawing/2014/main" id="{EBEE6E84-05AC-6240-B5F7-0D614F51B2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" y="203769"/>
            <a:ext cx="5760720" cy="99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61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sv-SE" dirty="0"/>
              <a:t>Kallbad &amp; viktnedgång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2036735"/>
            <a:ext cx="4619621" cy="38436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Kallbadare pratar om att det är bra för att tappa fett </a:t>
            </a:r>
            <a:r>
              <a:rPr lang="sv-SE" sz="2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pga</a:t>
            </a: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b="1" dirty="0"/>
              <a:t>Brunt fett aktivering</a:t>
            </a:r>
            <a:br>
              <a:rPr lang="sv-SE" sz="2000" dirty="0"/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Brunt fett är en typ av fett som reglerar kroppstemperatur i kalla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förhllanden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Det aktiveras innan du börjar rysa. Det bränner även kcal och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energilager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sv-SE" sz="2000" dirty="0"/>
            </a:br>
            <a:endParaRPr lang="sv-SE" sz="2000" dirty="0"/>
          </a:p>
          <a:p>
            <a:pPr marL="0" indent="0">
              <a:buNone/>
            </a:pPr>
            <a:r>
              <a:rPr lang="sv-SE" sz="2000" b="1" dirty="0"/>
              <a:t>Ökad förbränning:</a:t>
            </a:r>
            <a:br>
              <a:rPr lang="sv-SE" sz="2000" dirty="0"/>
            </a:br>
            <a:r>
              <a:rPr lang="sv-SE" sz="2000" dirty="0"/>
              <a:t>Enligt dem ska detta då göra att du har en högre </a:t>
            </a:r>
            <a:r>
              <a:rPr lang="sv-SE" sz="2000" dirty="0" err="1"/>
              <a:t>förbrättning</a:t>
            </a:r>
            <a:r>
              <a:rPr lang="sv-SE" sz="2000" dirty="0"/>
              <a:t> </a:t>
            </a:r>
            <a:br>
              <a:rPr lang="sv-SE" sz="2000" dirty="0"/>
            </a:br>
            <a:br>
              <a:rPr lang="sv-SE" sz="2000" dirty="0"/>
            </a:br>
            <a:r>
              <a:rPr lang="sv-SE" sz="2000" dirty="0"/>
              <a:t>”</a:t>
            </a:r>
            <a:r>
              <a:rPr lang="sv-SE" sz="2000" dirty="0" err="1"/>
              <a:t>Nothing</a:t>
            </a:r>
            <a:r>
              <a:rPr lang="sv-SE" sz="2000" dirty="0"/>
              <a:t> </a:t>
            </a:r>
            <a:r>
              <a:rPr lang="sv-SE" sz="2000" dirty="0" err="1"/>
              <a:t>will</a:t>
            </a:r>
            <a:r>
              <a:rPr lang="sv-SE" sz="2000" dirty="0"/>
              <a:t> </a:t>
            </a:r>
            <a:r>
              <a:rPr lang="sv-SE" sz="2000" dirty="0" err="1"/>
              <a:t>strip</a:t>
            </a:r>
            <a:r>
              <a:rPr lang="sv-SE" sz="2000" dirty="0"/>
              <a:t> fat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your</a:t>
            </a:r>
            <a:r>
              <a:rPr lang="sv-SE" sz="2000" dirty="0"/>
              <a:t> </a:t>
            </a:r>
            <a:r>
              <a:rPr lang="sv-SE" sz="2000" dirty="0" err="1"/>
              <a:t>body</a:t>
            </a:r>
            <a:r>
              <a:rPr lang="sv-SE" sz="2000" dirty="0"/>
              <a:t> as fast as </a:t>
            </a:r>
            <a:r>
              <a:rPr lang="sv-SE" sz="2000" dirty="0" err="1"/>
              <a:t>cold</a:t>
            </a:r>
            <a:r>
              <a:rPr lang="sv-SE" sz="2000" dirty="0"/>
              <a:t> </a:t>
            </a:r>
            <a:r>
              <a:rPr lang="sv-SE" sz="2000" dirty="0" err="1"/>
              <a:t>water</a:t>
            </a:r>
            <a:r>
              <a:rPr lang="sv-SE" sz="2000" dirty="0"/>
              <a:t>” Gary </a:t>
            </a:r>
            <a:r>
              <a:rPr lang="sv-SE" sz="2000" dirty="0" err="1"/>
              <a:t>Brecka</a:t>
            </a:r>
            <a:endParaRPr lang="sv-SE" sz="2000" dirty="0"/>
          </a:p>
          <a:p>
            <a:pPr marL="0" indent="0">
              <a:buNone/>
            </a:pP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ce hole Young man bathing in the ice hole ice plunge stock pictures, royalty-free photos &amp; images">
            <a:extLst>
              <a:ext uri="{FF2B5EF4-FFF2-40B4-BE49-F238E27FC236}">
                <a16:creationId xmlns:a16="http://schemas.microsoft.com/office/drawing/2014/main" id="{76F4B89F-AA6A-8095-D312-C0754E22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r="20606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99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0" name="Rectangle 205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sv-SE" sz="5400" dirty="0"/>
              <a:t>Brunt fett</a:t>
            </a:r>
          </a:p>
        </p:txBody>
      </p:sp>
      <p:sp>
        <p:nvSpPr>
          <p:cNvPr id="206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har tre olika typer av fett: </a:t>
            </a:r>
            <a:br>
              <a:rPr lang="sv-SE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Vitt fett – </a:t>
            </a:r>
            <a: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Lagras på flera ställen i kroppen och finns runt dina organ. För mycket kan leda till fetma. </a:t>
            </a:r>
          </a:p>
          <a:p>
            <a:pPr marL="0" indent="0">
              <a:buNone/>
            </a:pPr>
            <a: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sv-SE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Brunt fett – </a:t>
            </a:r>
            <a: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Mindre än vitt fett. Lagrar energi och bränner den energin för att reglera kroppstemperatur. </a:t>
            </a:r>
            <a:b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Bränner kcal genom att skapa hetta innan du börjar skaka. Det hjälper även reglera blodsocker och fett metabolism. </a:t>
            </a:r>
            <a:b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7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Begie</a:t>
            </a:r>
            <a:r>
              <a:rPr lang="sv-SE" sz="17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fett – </a:t>
            </a:r>
            <a:r>
              <a:rPr lang="sv-SE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Kombination av båda. Dessa bränner kcal genom att reglera kroppstemp när vita fett celler omvandlas till bruna. </a:t>
            </a:r>
          </a:p>
          <a:p>
            <a:pPr marL="0" indent="0">
              <a:buNone/>
            </a:pPr>
            <a:endParaRPr lang="sv-SE" sz="17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Researchers Uncover Receptors Responsible for Generating Brown Fat">
            <a:extLst>
              <a:ext uri="{FF2B5EF4-FFF2-40B4-BE49-F238E27FC236}">
                <a16:creationId xmlns:a16="http://schemas.microsoft.com/office/drawing/2014/main" id="{24ECF1FE-5874-4329-40C2-C705150F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4" r="5532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2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sv-SE" sz="5400" dirty="0"/>
              <a:t>Brunt fett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funkar brunt fett? 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Brunt fett aktiveras i kalla temperaturer. Det producerar hetta genom att bryta ner blodsocker och molekyler av fett. Det skapar hetta som hjälper dig bibehålla din kroppstemp. 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hjälper brunt fett min kropp: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Håller kroppstemperatur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Bränner kcal 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Hjälper kontrollera blodsocker och insulin nivåer 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ser brunt fett ut? 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 är som en vanlig fettmolekyl med fettsyror och glycerol men anatomin är annorlunda eftersom det är mycket mindre fettceller. </a:t>
            </a:r>
          </a:p>
          <a:p>
            <a:pPr marL="0" indent="0">
              <a:buNone/>
            </a:pPr>
            <a: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Varför är det brunt? </a:t>
            </a:r>
            <a:b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 är brunt för det är fullt av mitokondrier. </a:t>
            </a:r>
          </a:p>
          <a:p>
            <a:pPr marL="0" indent="0">
              <a:buNone/>
            </a:pPr>
            <a:endParaRPr lang="sv-SE" sz="15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ce Bath Barrel Vs. Portable Ice Bath | Freeze Tub">
            <a:extLst>
              <a:ext uri="{FF2B5EF4-FFF2-40B4-BE49-F238E27FC236}">
                <a16:creationId xmlns:a16="http://schemas.microsoft.com/office/drawing/2014/main" id="{08DE90A9-EFEC-2427-0010-6AC6BFEB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0" r="19737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290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sv-SE"/>
              <a:t>Brunt fett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Vart har vi det?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 finns runt nacken, njurarna, binjurarna, hjärtat, bröstet.  </a:t>
            </a:r>
          </a:p>
          <a:p>
            <a:pPr marL="0" indent="0">
              <a:buNone/>
            </a:pPr>
            <a:r>
              <a:rPr lang="sv-SE" sz="1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Hur mycket har vi?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yfödd - 2-5% av kroppsvikten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Vuxen - Verkar ligga runt 0,05-0,1% av kroppsmassa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(0,02% enligt studie jag läste)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Mängden vi har är väldigt individuellt</a:t>
            </a:r>
            <a: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(vissa har mer än andra)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Brown fat är mer aktivt i normal viktiga personer än överviktiga.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Folk som är äldre, har mycket fettmassa och är överviktiga har mindre brunt fett.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Mer aktivt brunt fett är associerat med insulin känslighet</a:t>
            </a:r>
            <a: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(eller bara lägre fettprocent)</a:t>
            </a:r>
            <a:endParaRPr lang="sv-SE" sz="13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3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Hur kan vi öka mängden brunt fett?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Viss studier föreslår att kallbad kan öka det.  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Lägga till järn i dieten då brunt fett är rikt i järn.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Välbalanserad diet. </a:t>
            </a:r>
            <a:b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Träna. </a:t>
            </a:r>
            <a:b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3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(8-9)</a:t>
            </a:r>
          </a:p>
          <a:p>
            <a:pPr marL="0" indent="0">
              <a:buNone/>
            </a:pPr>
            <a:endParaRPr lang="sv-SE" sz="13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Understanding Brown Fat: Fat that burns calories. how to increase brown fat  - YouTube">
            <a:extLst>
              <a:ext uri="{FF2B5EF4-FFF2-40B4-BE49-F238E27FC236}">
                <a16:creationId xmlns:a16="http://schemas.microsoft.com/office/drawing/2014/main" id="{8CF59FB4-C1FD-57CF-1654-EED162C1F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2716104"/>
            <a:ext cx="4788505" cy="269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826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398772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på brunt fett &amp; förbränning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 deltagare undersöktes 3 separata tillfällen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efter en 10 timmars natt fasta.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Besök 1: 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ollades BAT aktivitet.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Besök 2: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Kallbad i 90 min följt av BAT aktivitet.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Klassificering: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Deltagare fick positiv eller negativ klassificering 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beroende på effekt på deras bruna fett.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Besök 3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8 BAT positiva och 8 BAT negativa.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Undersökning: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Energiförbrukning före, under (efter 60 min) och efter kallbadet (efter 90 min)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Efter kallbadet kollades energiförbrukning varje timme tills förbrukning va på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baseline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igen.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2BA01F3-9E0F-FEFF-8CC2-90B5AF5290CE}"/>
              </a:ext>
            </a:extLst>
          </p:cNvPr>
          <p:cNvSpPr txBox="1">
            <a:spLocks/>
          </p:cNvSpPr>
          <p:nvPr/>
        </p:nvSpPr>
        <p:spPr>
          <a:xfrm>
            <a:off x="6248773" y="295329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Energiförbrukning: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Ökade signifikant i BAT positiva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Ökade inget i BAT negativa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Den extra förbrukningen som sågs i dem som va BAT positiva va 20 kcal per dag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- 15% ökning (90 min kallbad) 1500 kcal RMR = 15 kcal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10)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Teckensnitt, vit, typografi&#10;&#10;Automatiskt genererad beskrivning">
            <a:extLst>
              <a:ext uri="{FF2B5EF4-FFF2-40B4-BE49-F238E27FC236}">
                <a16:creationId xmlns:a16="http://schemas.microsoft.com/office/drawing/2014/main" id="{98800066-B4F9-8FC8-09A1-8BF35E40D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" y="295329"/>
            <a:ext cx="5760720" cy="834390"/>
          </a:xfrm>
          <a:prstGeom prst="rect">
            <a:avLst/>
          </a:prstGeom>
        </p:spPr>
      </p:pic>
      <p:pic>
        <p:nvPicPr>
          <p:cNvPr id="9" name="Bildobjekt 8" descr="En bild som visar linje, diagram, Graf&#10;&#10;Automatiskt genererad beskrivning">
            <a:extLst>
              <a:ext uri="{FF2B5EF4-FFF2-40B4-BE49-F238E27FC236}">
                <a16:creationId xmlns:a16="http://schemas.microsoft.com/office/drawing/2014/main" id="{2EE477EF-9101-D3ED-6AB6-DD89BCF22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76" y="1804263"/>
            <a:ext cx="3724632" cy="2377984"/>
          </a:xfrm>
          <a:prstGeom prst="rect">
            <a:avLst/>
          </a:prstGeom>
        </p:spPr>
      </p:pic>
      <p:pic>
        <p:nvPicPr>
          <p:cNvPr id="11" name="Bildobjekt 10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73D39E47-D596-1A89-9111-AC67B1646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5" y="4182247"/>
            <a:ext cx="3230034" cy="23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68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398772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Metaanalys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- 10 RCT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- 20-40 åringar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Fler män än kvinnor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- 8 av studierna visade energiförbrukning före och efter kallbadet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Studierna har utsatt deltagare för akut kyla för deltagarna i ca 1-8 timmar (</a:t>
            </a:r>
            <a:r>
              <a:rPr lang="sv-SE" sz="1800" dirty="0" err="1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whaaat</a:t>
            </a:r>
            <a:r>
              <a:rPr lang="sv-SE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Ca 188 kcal mer bränt per dag i kallbad personerna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Mina tankar: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Du bränner minst dubbla på att träna en timme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Du kan bränna mer på att promenera en timme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Opraktiskt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Verkar öka ditt energiintag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(11)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Teckensnitt, skärmbild, linje&#10;&#10;Automatiskt genererad beskrivning">
            <a:extLst>
              <a:ext uri="{FF2B5EF4-FFF2-40B4-BE49-F238E27FC236}">
                <a16:creationId xmlns:a16="http://schemas.microsoft.com/office/drawing/2014/main" id="{83ADF69A-6EE4-B93E-0393-D21ACF875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16" y="341004"/>
            <a:ext cx="5760720" cy="1104265"/>
          </a:xfrm>
          <a:prstGeom prst="rect">
            <a:avLst/>
          </a:prstGeom>
        </p:spPr>
      </p:pic>
      <p:pic>
        <p:nvPicPr>
          <p:cNvPr id="7" name="Bildobjekt 6" descr="En bild som visar text, Teckensnitt, dokument, algebra&#10;&#10;Automatiskt genererad beskrivning">
            <a:extLst>
              <a:ext uri="{FF2B5EF4-FFF2-40B4-BE49-F238E27FC236}">
                <a16:creationId xmlns:a16="http://schemas.microsoft.com/office/drawing/2014/main" id="{E8700912-3754-251C-466C-1980897F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82" y="2388059"/>
            <a:ext cx="5584305" cy="16019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Pennanteckning 7">
                <a:extLst>
                  <a:ext uri="{FF2B5EF4-FFF2-40B4-BE49-F238E27FC236}">
                    <a16:creationId xmlns:a16="http://schemas.microsoft.com/office/drawing/2014/main" id="{0CB0D6A6-E9ED-AE3B-B7EC-3F00BA41B2A9}"/>
                  </a:ext>
                </a:extLst>
              </p14:cNvPr>
              <p14:cNvContentPartPr/>
              <p14:nvPr/>
            </p14:nvContentPartPr>
            <p14:xfrm>
              <a:off x="9865378" y="2769012"/>
              <a:ext cx="1861920" cy="37800"/>
            </p14:xfrm>
          </p:contentPart>
        </mc:Choice>
        <mc:Fallback xmlns="">
          <p:pic>
            <p:nvPicPr>
              <p:cNvPr id="8" name="Pennanteckning 7">
                <a:extLst>
                  <a:ext uri="{FF2B5EF4-FFF2-40B4-BE49-F238E27FC236}">
                    <a16:creationId xmlns:a16="http://schemas.microsoft.com/office/drawing/2014/main" id="{0CB0D6A6-E9ED-AE3B-B7EC-3F00BA41B2A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6738" y="2760372"/>
                <a:ext cx="187956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40D4B3C6-683D-59E7-B4E2-A1792705173E}"/>
                  </a:ext>
                </a:extLst>
              </p14:cNvPr>
              <p14:cNvContentPartPr/>
              <p14:nvPr/>
            </p14:nvContentPartPr>
            <p14:xfrm>
              <a:off x="6398218" y="2952972"/>
              <a:ext cx="2649960" cy="5076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40D4B3C6-683D-59E7-B4E2-A179270517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9578" y="2943972"/>
                <a:ext cx="26676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172456E4-906C-6327-1C07-926D91632FC7}"/>
                  </a:ext>
                </a:extLst>
              </p14:cNvPr>
              <p14:cNvContentPartPr/>
              <p14:nvPr/>
            </p14:nvContentPartPr>
            <p14:xfrm>
              <a:off x="11099458" y="2950092"/>
              <a:ext cx="700560" cy="2376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172456E4-906C-6327-1C07-926D91632F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90818" y="2941092"/>
                <a:ext cx="71820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6349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328054"/>
            <a:ext cx="5251316" cy="1807305"/>
          </a:xfrm>
        </p:spPr>
        <p:txBody>
          <a:bodyPr>
            <a:normAutofit/>
          </a:bodyPr>
          <a:lstStyle/>
          <a:p>
            <a:r>
              <a:rPr lang="sv-SE" dirty="0"/>
              <a:t>Varför är kallbad hypat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1791730"/>
            <a:ext cx="4938837" cy="4596713"/>
          </a:xfrm>
        </p:spPr>
        <p:txBody>
          <a:bodyPr>
            <a:normAutofit lnSpcReduction="10000"/>
          </a:bodyPr>
          <a:lstStyle/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Påstådda fysiska och psykologiska positiva effekter </a:t>
            </a:r>
          </a:p>
          <a:p>
            <a:r>
              <a:rPr lang="sv-S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Utsöndring av mår bra endorfiner (dopamin, serotonin)</a:t>
            </a:r>
          </a:p>
          <a:p>
            <a:r>
              <a:rPr lang="sv-S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Bättre muskelutveckling</a:t>
            </a:r>
          </a:p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Utsöndring av stresshormoner som ska göra dig mer stresstålig </a:t>
            </a:r>
          </a:p>
          <a:p>
            <a:r>
              <a:rPr lang="sv-S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Bättre immunförsvar</a:t>
            </a:r>
          </a:p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Ökad fettförbränning (brunt fett) </a:t>
            </a:r>
          </a:p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Träna mental styrka</a:t>
            </a:r>
            <a:r>
              <a:rPr lang="sv-S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(klara av en påfrestande situation)</a:t>
            </a:r>
          </a:p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Förbättrad återhämtning efter träning 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Stämmer allt detta? </a:t>
            </a:r>
          </a:p>
        </p:txBody>
      </p:sp>
      <p:pic>
        <p:nvPicPr>
          <p:cNvPr id="7" name="Bildobjekt 6" descr="En bild som visar Människoansikte, snö, person, utomhus&#10;&#10;Automatiskt genererad beskrivning">
            <a:extLst>
              <a:ext uri="{FF2B5EF4-FFF2-40B4-BE49-F238E27FC236}">
                <a16:creationId xmlns:a16="http://schemas.microsoft.com/office/drawing/2014/main" id="{872A5F85-8F0B-B91C-FE36-5026764B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2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809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48" y="1729303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1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Energiförbrukning innan och efter kallbad: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- 12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lean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män och 9 överviktiga män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Utsattes för olika temperaturer i en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room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calorimeter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Ökning av förbrukning med ca 300 kcal per dag i respons på kyla.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Satt i kyla ca 5 timmar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Kylrum som funkar på något viss sätt, ofta går ner tills folk börjar skaka.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(12)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4AA68D9E-81EC-60EF-35CA-C04283EC0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8" y="295329"/>
            <a:ext cx="5760720" cy="1249680"/>
          </a:xfrm>
          <a:prstGeom prst="rect">
            <a:avLst/>
          </a:prstGeom>
        </p:spPr>
      </p:pic>
      <p:pic>
        <p:nvPicPr>
          <p:cNvPr id="5" name="Bildobjekt 4" descr="En bild som visar text, Teckensnitt, skärmbild&#10;&#10;Automatiskt genererad beskrivning">
            <a:extLst>
              <a:ext uri="{FF2B5EF4-FFF2-40B4-BE49-F238E27FC236}">
                <a16:creationId xmlns:a16="http://schemas.microsoft.com/office/drawing/2014/main" id="{2D1DDA34-8327-E8FE-627D-3F1FDF72DB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68" y="511163"/>
            <a:ext cx="5797660" cy="818012"/>
          </a:xfrm>
          <a:prstGeom prst="rect">
            <a:avLst/>
          </a:prstGeom>
        </p:spPr>
      </p:pic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71C27EE-3F9D-1EC2-75C3-7C4918D67D9C}"/>
              </a:ext>
            </a:extLst>
          </p:cNvPr>
          <p:cNvSpPr txBox="1">
            <a:spLocks/>
          </p:cNvSpPr>
          <p:nvPr/>
        </p:nvSpPr>
        <p:spPr>
          <a:xfrm>
            <a:off x="6272800" y="1729303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2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- 28 deltagare (18 kvinnor &amp; 10 män), 12 kontroll, 16 kyla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Kyla gruppen utsattes för kyla 1 timme per dag i 6 veckor.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Ökad mängd brunt fett i kyla gruppen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Ökat sköldkörtelhormon i kyla gruppen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Ökad RMR med ca 60 kcal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Eget ansvar att va i kyla (bad, dusch, balkong (vintern)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(13)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13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48" y="1729303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3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- 7 deltagare 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Två sessions, en med rumstemp och en med akut kyla. 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Energi förbrukning va högre i kyla gruppen (ca 300 kcal) 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 timmars sessioner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Kyla filt som sattes på 6 grader och ökade lite i temp när personen började darra</a:t>
            </a:r>
          </a:p>
          <a:p>
            <a:pPr marL="0" indent="0">
              <a:buNone/>
            </a:pP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(14)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71C27EE-3F9D-1EC2-75C3-7C4918D67D9C}"/>
              </a:ext>
            </a:extLst>
          </p:cNvPr>
          <p:cNvSpPr txBox="1">
            <a:spLocks/>
          </p:cNvSpPr>
          <p:nvPr/>
        </p:nvSpPr>
        <p:spPr>
          <a:xfrm>
            <a:off x="6272800" y="1729303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 4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- 6 män ålder 23-42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Hade på sig en dräkt med 18 grader i vattnet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- 2- 3 timmar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- 250 kcal extra förbrukning (2 min kallbad = 3 kcal bränt)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(15)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Teckensnitt, skärmbild, linje&#10;&#10;Automatiskt genererad beskrivning">
            <a:extLst>
              <a:ext uri="{FF2B5EF4-FFF2-40B4-BE49-F238E27FC236}">
                <a16:creationId xmlns:a16="http://schemas.microsoft.com/office/drawing/2014/main" id="{DB0BF8C6-0333-9940-F0ED-55221BB2FF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72" y="372209"/>
            <a:ext cx="5760720" cy="984885"/>
          </a:xfrm>
          <a:prstGeom prst="rect">
            <a:avLst/>
          </a:prstGeom>
        </p:spPr>
      </p:pic>
      <p:pic>
        <p:nvPicPr>
          <p:cNvPr id="6" name="Bildobjekt 5" descr="En bild som visar text, Teckensnitt, algebra&#10;&#10;Automatiskt genererad beskrivning">
            <a:extLst>
              <a:ext uri="{FF2B5EF4-FFF2-40B4-BE49-F238E27FC236}">
                <a16:creationId xmlns:a16="http://schemas.microsoft.com/office/drawing/2014/main" id="{B8B39489-05C2-7C3F-6EC0-8E8F55F1D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94" y="372209"/>
            <a:ext cx="3212395" cy="10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90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Teckensnitt, text, vit, typografi&#10;&#10;Automatiskt genererad beskrivning">
            <a:extLst>
              <a:ext uri="{FF2B5EF4-FFF2-40B4-BE49-F238E27FC236}">
                <a16:creationId xmlns:a16="http://schemas.microsoft.com/office/drawing/2014/main" id="{BE89D569-1B3F-43A3-6CFC-0AD8360BD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76" y="0"/>
            <a:ext cx="7772400" cy="1105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2A00FDB4-919D-7C3C-F78D-1D2801F1F121}"/>
                  </a:ext>
                </a:extLst>
              </p14:cNvPr>
              <p14:cNvContentPartPr/>
              <p14:nvPr/>
            </p14:nvContentPartPr>
            <p14:xfrm>
              <a:off x="3601018" y="1005732"/>
              <a:ext cx="36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2A00FDB4-919D-7C3C-F78D-1D2801F1F1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2378" y="99709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Bildobjekt 10" descr="En bild som visar text, Teckensnitt, skärmbild, nummer&#10;&#10;Automatiskt genererad beskrivning">
            <a:extLst>
              <a:ext uri="{FF2B5EF4-FFF2-40B4-BE49-F238E27FC236}">
                <a16:creationId xmlns:a16="http://schemas.microsoft.com/office/drawing/2014/main" id="{9E1F295F-0F81-BE98-DE67-51E9630ED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4" y="1221667"/>
            <a:ext cx="5381732" cy="2670696"/>
          </a:xfrm>
          <a:prstGeom prst="rect">
            <a:avLst/>
          </a:prstGeom>
        </p:spPr>
      </p:pic>
      <p:pic>
        <p:nvPicPr>
          <p:cNvPr id="12" name="Bildobjekt 11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E23EDF2E-9B87-7C87-8C17-69EADFD4D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4" y="3991627"/>
            <a:ext cx="5381732" cy="2670696"/>
          </a:xfrm>
          <a:prstGeom prst="rect">
            <a:avLst/>
          </a:prstGeom>
        </p:spPr>
      </p:pic>
      <p:pic>
        <p:nvPicPr>
          <p:cNvPr id="14" name="Bildobjekt 13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31362C85-0690-0A89-1DDB-48FDCABB1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9410" y="1221668"/>
            <a:ext cx="5124921" cy="54150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46344D9B-8E50-AC55-9B6D-9A92E2352351}"/>
                  </a:ext>
                </a:extLst>
              </p14:cNvPr>
              <p14:cNvContentPartPr/>
              <p14:nvPr/>
            </p14:nvContentPartPr>
            <p14:xfrm>
              <a:off x="6824660" y="5158415"/>
              <a:ext cx="1204920" cy="1260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46344D9B-8E50-AC55-9B6D-9A92E23523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15660" y="5149415"/>
                <a:ext cx="12225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D290FCE9-C273-BD3B-C936-5DFCCF661B93}"/>
                  </a:ext>
                </a:extLst>
              </p14:cNvPr>
              <p14:cNvContentPartPr/>
              <p14:nvPr/>
            </p14:nvContentPartPr>
            <p14:xfrm>
              <a:off x="6824660" y="6573871"/>
              <a:ext cx="1164600" cy="3816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D290FCE9-C273-BD3B-C936-5DFCCF661B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15660" y="6564871"/>
                <a:ext cx="1182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69514BA0-CC03-1AB4-76B5-26A12C54F12E}"/>
                  </a:ext>
                </a:extLst>
              </p14:cNvPr>
              <p14:cNvContentPartPr/>
              <p14:nvPr/>
            </p14:nvContentPartPr>
            <p14:xfrm>
              <a:off x="8856074" y="6567184"/>
              <a:ext cx="1172880" cy="4068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69514BA0-CC03-1AB4-76B5-26A12C54F12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47074" y="6558544"/>
                <a:ext cx="119052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C4CD7A2C-A217-A866-E20F-48CF852357EE}"/>
                  </a:ext>
                </a:extLst>
              </p14:cNvPr>
              <p14:cNvContentPartPr/>
              <p14:nvPr/>
            </p14:nvContentPartPr>
            <p14:xfrm>
              <a:off x="8974829" y="5132135"/>
              <a:ext cx="1206000" cy="2628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C4CD7A2C-A217-A866-E20F-48CF852357E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66189" y="5123135"/>
                <a:ext cx="122364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2591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171C27EE-3F9D-1EC2-75C3-7C4918D67D9C}"/>
              </a:ext>
            </a:extLst>
          </p:cNvPr>
          <p:cNvSpPr txBox="1">
            <a:spLocks/>
          </p:cNvSpPr>
          <p:nvPr/>
        </p:nvSpPr>
        <p:spPr>
          <a:xfrm>
            <a:off x="5841876" y="189721"/>
            <a:ext cx="5714935" cy="1034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 bra studie: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gav en lektion för deltagarna om fördelar med kallbad vilket inte kontrollgrupp fick.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 bjuder på placebo effekt.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latshållare för innehåll 7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C0D675E1-FE90-FAFA-953A-82365B5EA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56" y="189721"/>
            <a:ext cx="5503779" cy="3399393"/>
          </a:xfrm>
        </p:spPr>
      </p:pic>
      <p:pic>
        <p:nvPicPr>
          <p:cNvPr id="10" name="Bildobjekt 9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FBF9AF7-26DC-C981-9A6E-9CCF8DD7E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56" y="3651824"/>
            <a:ext cx="5407593" cy="3032234"/>
          </a:xfrm>
          <a:prstGeom prst="rect">
            <a:avLst/>
          </a:prstGeom>
        </p:spPr>
      </p:pic>
      <p:pic>
        <p:nvPicPr>
          <p:cNvPr id="12" name="Bildobjekt 11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E40456EC-F23B-7509-88C2-060852B1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876" y="1414360"/>
            <a:ext cx="6110068" cy="1627978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C035A6A9-1C7F-25A9-F0C7-9368B4CAE3FC}"/>
              </a:ext>
            </a:extLst>
          </p:cNvPr>
          <p:cNvSpPr txBox="1">
            <a:spLocks/>
          </p:cNvSpPr>
          <p:nvPr/>
        </p:nvSpPr>
        <p:spPr>
          <a:xfrm>
            <a:off x="5841876" y="3298204"/>
            <a:ext cx="5714935" cy="10349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 bra studie: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Dem hade sammansatta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metrics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som mättes med män och kvinnor för alla mått förutom kroppskomposition.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 såg ingen skillnad för kvinnor men man såg för män.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Dieter kontrollerades inte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vilket kan påverkas när man tror att man gör bra saker.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 ser man att när folk </a:t>
            </a:r>
            <a:r>
              <a:rPr lang="sv-SE" sz="1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börjar träna börjar dem sköta dieten också.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18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latshållare för innehåll 7" descr="En bild som visar text, Teckensnitt, skärmbild, dokument&#10;&#10;Automatiskt genererad beskrivning">
            <a:extLst>
              <a:ext uri="{FF2B5EF4-FFF2-40B4-BE49-F238E27FC236}">
                <a16:creationId xmlns:a16="http://schemas.microsoft.com/office/drawing/2014/main" id="{38F37548-C79B-B2FB-5EC5-8C1994C52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075" y="1503521"/>
            <a:ext cx="9552801" cy="5142827"/>
          </a:xfrm>
        </p:spPr>
      </p:pic>
      <p:pic>
        <p:nvPicPr>
          <p:cNvPr id="5" name="Bildobjekt 4" descr="En bild som visar text, Teckensnitt, skärmbild, linje&#10;&#10;Automatiskt genererad beskrivning">
            <a:extLst>
              <a:ext uri="{FF2B5EF4-FFF2-40B4-BE49-F238E27FC236}">
                <a16:creationId xmlns:a16="http://schemas.microsoft.com/office/drawing/2014/main" id="{D1F7F96E-821D-0190-62F2-2A246336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089" y="469703"/>
            <a:ext cx="6051821" cy="8221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147583E1-B713-6276-4B8F-41F7F334FE72}"/>
                  </a:ext>
                </a:extLst>
              </p14:cNvPr>
              <p14:cNvContentPartPr/>
              <p14:nvPr/>
            </p14:nvContentPartPr>
            <p14:xfrm>
              <a:off x="1512298" y="1911132"/>
              <a:ext cx="1994400" cy="4824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147583E1-B713-6276-4B8F-41F7F334FE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3658" y="1902492"/>
                <a:ext cx="20120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Pennanteckning 10">
                <a:extLst>
                  <a:ext uri="{FF2B5EF4-FFF2-40B4-BE49-F238E27FC236}">
                    <a16:creationId xmlns:a16="http://schemas.microsoft.com/office/drawing/2014/main" id="{D9F61B3D-498D-9BCA-4D00-3C1913433E68}"/>
                  </a:ext>
                </a:extLst>
              </p14:cNvPr>
              <p14:cNvContentPartPr/>
              <p14:nvPr/>
            </p14:nvContentPartPr>
            <p14:xfrm>
              <a:off x="4768498" y="1913292"/>
              <a:ext cx="1850400" cy="68400"/>
            </p14:xfrm>
          </p:contentPart>
        </mc:Choice>
        <mc:Fallback xmlns="">
          <p:pic>
            <p:nvPicPr>
              <p:cNvPr id="11" name="Pennanteckning 10">
                <a:extLst>
                  <a:ext uri="{FF2B5EF4-FFF2-40B4-BE49-F238E27FC236}">
                    <a16:creationId xmlns:a16="http://schemas.microsoft.com/office/drawing/2014/main" id="{D9F61B3D-498D-9BCA-4D00-3C1913433E6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9498" y="1904652"/>
                <a:ext cx="186804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B9104282-7703-1202-51A4-B4E215F80A30}"/>
                  </a:ext>
                </a:extLst>
              </p14:cNvPr>
              <p14:cNvContentPartPr/>
              <p14:nvPr/>
            </p14:nvContentPartPr>
            <p14:xfrm>
              <a:off x="8733538" y="1872252"/>
              <a:ext cx="2000160" cy="5940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B9104282-7703-1202-51A4-B4E215F80A3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4538" y="1863612"/>
                <a:ext cx="20178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Pennanteckning 12">
                <a:extLst>
                  <a:ext uri="{FF2B5EF4-FFF2-40B4-BE49-F238E27FC236}">
                    <a16:creationId xmlns:a16="http://schemas.microsoft.com/office/drawing/2014/main" id="{303FB6C4-ED5F-19A6-00E5-B03276DECD4B}"/>
                  </a:ext>
                </a:extLst>
              </p14:cNvPr>
              <p14:cNvContentPartPr/>
              <p14:nvPr/>
            </p14:nvContentPartPr>
            <p14:xfrm>
              <a:off x="1474858" y="2202012"/>
              <a:ext cx="735120" cy="29160"/>
            </p14:xfrm>
          </p:contentPart>
        </mc:Choice>
        <mc:Fallback xmlns="">
          <p:pic>
            <p:nvPicPr>
              <p:cNvPr id="13" name="Pennanteckning 12">
                <a:extLst>
                  <a:ext uri="{FF2B5EF4-FFF2-40B4-BE49-F238E27FC236}">
                    <a16:creationId xmlns:a16="http://schemas.microsoft.com/office/drawing/2014/main" id="{303FB6C4-ED5F-19A6-00E5-B03276DECD4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66218" y="2193012"/>
                <a:ext cx="752760" cy="4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p 16">
            <a:extLst>
              <a:ext uri="{FF2B5EF4-FFF2-40B4-BE49-F238E27FC236}">
                <a16:creationId xmlns:a16="http://schemas.microsoft.com/office/drawing/2014/main" id="{F4F4DD25-1792-A740-5CFE-8DD62CC57C13}"/>
              </a:ext>
            </a:extLst>
          </p:cNvPr>
          <p:cNvGrpSpPr/>
          <p:nvPr/>
        </p:nvGrpSpPr>
        <p:grpSpPr>
          <a:xfrm>
            <a:off x="7437538" y="2194092"/>
            <a:ext cx="2481480" cy="37440"/>
            <a:chOff x="7437538" y="2194092"/>
            <a:chExt cx="2481480" cy="3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Pennanteckning 14">
                  <a:extLst>
                    <a:ext uri="{FF2B5EF4-FFF2-40B4-BE49-F238E27FC236}">
                      <a16:creationId xmlns:a16="http://schemas.microsoft.com/office/drawing/2014/main" id="{0AF2D4D9-E308-5679-F91A-87380A71E47D}"/>
                    </a:ext>
                  </a:extLst>
                </p14:cNvPr>
                <p14:cNvContentPartPr/>
                <p14:nvPr/>
              </p14:nvContentPartPr>
              <p14:xfrm>
                <a:off x="8228818" y="2194092"/>
                <a:ext cx="1690200" cy="37440"/>
              </p14:xfrm>
            </p:contentPart>
          </mc:Choice>
          <mc:Fallback xmlns="">
            <p:pic>
              <p:nvPicPr>
                <p:cNvPr id="15" name="Pennanteckning 14">
                  <a:extLst>
                    <a:ext uri="{FF2B5EF4-FFF2-40B4-BE49-F238E27FC236}">
                      <a16:creationId xmlns:a16="http://schemas.microsoft.com/office/drawing/2014/main" id="{0AF2D4D9-E308-5679-F91A-87380A71E47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19818" y="2185092"/>
                  <a:ext cx="17078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Pennanteckning 15">
                  <a:extLst>
                    <a:ext uri="{FF2B5EF4-FFF2-40B4-BE49-F238E27FC236}">
                      <a16:creationId xmlns:a16="http://schemas.microsoft.com/office/drawing/2014/main" id="{D5A32525-C9E8-0542-34D4-33735E257FBA}"/>
                    </a:ext>
                  </a:extLst>
                </p14:cNvPr>
                <p14:cNvContentPartPr/>
                <p14:nvPr/>
              </p14:nvContentPartPr>
              <p14:xfrm>
                <a:off x="7437538" y="2228652"/>
                <a:ext cx="791640" cy="1440"/>
              </p14:xfrm>
            </p:contentPart>
          </mc:Choice>
          <mc:Fallback xmlns="">
            <p:pic>
              <p:nvPicPr>
                <p:cNvPr id="16" name="Pennanteckning 15">
                  <a:extLst>
                    <a:ext uri="{FF2B5EF4-FFF2-40B4-BE49-F238E27FC236}">
                      <a16:creationId xmlns:a16="http://schemas.microsoft.com/office/drawing/2014/main" id="{D5A32525-C9E8-0542-34D4-33735E257F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428538" y="2219652"/>
                  <a:ext cx="80928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5ACF2DAA-8717-D714-422E-0FC74CB45AB0}"/>
              </a:ext>
            </a:extLst>
          </p:cNvPr>
          <p:cNvGrpSpPr/>
          <p:nvPr/>
        </p:nvGrpSpPr>
        <p:grpSpPr>
          <a:xfrm>
            <a:off x="1412578" y="2503692"/>
            <a:ext cx="4282200" cy="76680"/>
            <a:chOff x="1412578" y="2503692"/>
            <a:chExt cx="4282200" cy="7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Pennanteckning 17">
                  <a:extLst>
                    <a:ext uri="{FF2B5EF4-FFF2-40B4-BE49-F238E27FC236}">
                      <a16:creationId xmlns:a16="http://schemas.microsoft.com/office/drawing/2014/main" id="{09A6A5AC-EC9C-E971-920D-3755F01020C6}"/>
                    </a:ext>
                  </a:extLst>
                </p14:cNvPr>
                <p14:cNvContentPartPr/>
                <p14:nvPr/>
              </p14:nvContentPartPr>
              <p14:xfrm>
                <a:off x="3503458" y="2510172"/>
                <a:ext cx="2191320" cy="70200"/>
              </p14:xfrm>
            </p:contentPart>
          </mc:Choice>
          <mc:Fallback xmlns="">
            <p:pic>
              <p:nvPicPr>
                <p:cNvPr id="18" name="Pennanteckning 17">
                  <a:extLst>
                    <a:ext uri="{FF2B5EF4-FFF2-40B4-BE49-F238E27FC236}">
                      <a16:creationId xmlns:a16="http://schemas.microsoft.com/office/drawing/2014/main" id="{09A6A5AC-EC9C-E971-920D-3755F01020C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94818" y="2501532"/>
                  <a:ext cx="22089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Pennanteckning 18">
                  <a:extLst>
                    <a:ext uri="{FF2B5EF4-FFF2-40B4-BE49-F238E27FC236}">
                      <a16:creationId xmlns:a16="http://schemas.microsoft.com/office/drawing/2014/main" id="{56823F18-EB80-CCB9-0127-0684CB1460DB}"/>
                    </a:ext>
                  </a:extLst>
                </p14:cNvPr>
                <p14:cNvContentPartPr/>
                <p14:nvPr/>
              </p14:nvContentPartPr>
              <p14:xfrm>
                <a:off x="2483578" y="2540052"/>
                <a:ext cx="1020240" cy="19440"/>
              </p14:xfrm>
            </p:contentPart>
          </mc:Choice>
          <mc:Fallback xmlns="">
            <p:pic>
              <p:nvPicPr>
                <p:cNvPr id="19" name="Pennanteckning 18">
                  <a:extLst>
                    <a:ext uri="{FF2B5EF4-FFF2-40B4-BE49-F238E27FC236}">
                      <a16:creationId xmlns:a16="http://schemas.microsoft.com/office/drawing/2014/main" id="{56823F18-EB80-CCB9-0127-0684CB1460D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74578" y="2531052"/>
                  <a:ext cx="10378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Pennanteckning 19">
                  <a:extLst>
                    <a:ext uri="{FF2B5EF4-FFF2-40B4-BE49-F238E27FC236}">
                      <a16:creationId xmlns:a16="http://schemas.microsoft.com/office/drawing/2014/main" id="{141923CE-8C11-E50B-3D7C-EEBC3933B0E8}"/>
                    </a:ext>
                  </a:extLst>
                </p14:cNvPr>
                <p14:cNvContentPartPr/>
                <p14:nvPr/>
              </p14:nvContentPartPr>
              <p14:xfrm>
                <a:off x="1412578" y="2503692"/>
                <a:ext cx="1071360" cy="36720"/>
              </p14:xfrm>
            </p:contentPart>
          </mc:Choice>
          <mc:Fallback xmlns="">
            <p:pic>
              <p:nvPicPr>
                <p:cNvPr id="20" name="Pennanteckning 19">
                  <a:extLst>
                    <a:ext uri="{FF2B5EF4-FFF2-40B4-BE49-F238E27FC236}">
                      <a16:creationId xmlns:a16="http://schemas.microsoft.com/office/drawing/2014/main" id="{141923CE-8C11-E50B-3D7C-EEBC3933B0E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03938" y="2495052"/>
                  <a:ext cx="108900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id="{B9A804A6-C233-B06C-AF60-059A87DE5311}"/>
              </a:ext>
            </a:extLst>
          </p:cNvPr>
          <p:cNvGrpSpPr/>
          <p:nvPr/>
        </p:nvGrpSpPr>
        <p:grpSpPr>
          <a:xfrm>
            <a:off x="5697298" y="2491812"/>
            <a:ext cx="3290400" cy="48600"/>
            <a:chOff x="5697298" y="2491812"/>
            <a:chExt cx="3290400" cy="4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Pennanteckning 21">
                  <a:extLst>
                    <a:ext uri="{FF2B5EF4-FFF2-40B4-BE49-F238E27FC236}">
                      <a16:creationId xmlns:a16="http://schemas.microsoft.com/office/drawing/2014/main" id="{35B6AB12-A1E5-EC13-6C13-E16B05CAD009}"/>
                    </a:ext>
                  </a:extLst>
                </p14:cNvPr>
                <p14:cNvContentPartPr/>
                <p14:nvPr/>
              </p14:nvContentPartPr>
              <p14:xfrm>
                <a:off x="7077538" y="2491812"/>
                <a:ext cx="1910160" cy="48240"/>
              </p14:xfrm>
            </p:contentPart>
          </mc:Choice>
          <mc:Fallback xmlns="">
            <p:pic>
              <p:nvPicPr>
                <p:cNvPr id="22" name="Pennanteckning 21">
                  <a:extLst>
                    <a:ext uri="{FF2B5EF4-FFF2-40B4-BE49-F238E27FC236}">
                      <a16:creationId xmlns:a16="http://schemas.microsoft.com/office/drawing/2014/main" id="{35B6AB12-A1E5-EC13-6C13-E16B05CAD00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068898" y="2482812"/>
                  <a:ext cx="19278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Pennanteckning 22">
                  <a:extLst>
                    <a:ext uri="{FF2B5EF4-FFF2-40B4-BE49-F238E27FC236}">
                      <a16:creationId xmlns:a16="http://schemas.microsoft.com/office/drawing/2014/main" id="{1617FC3A-5D39-0619-79A0-A78F5BD846A1}"/>
                    </a:ext>
                  </a:extLst>
                </p14:cNvPr>
                <p14:cNvContentPartPr/>
                <p14:nvPr/>
              </p14:nvContentPartPr>
              <p14:xfrm>
                <a:off x="6103738" y="2505852"/>
                <a:ext cx="974160" cy="34560"/>
              </p14:xfrm>
            </p:contentPart>
          </mc:Choice>
          <mc:Fallback xmlns="">
            <p:pic>
              <p:nvPicPr>
                <p:cNvPr id="23" name="Pennanteckning 22">
                  <a:extLst>
                    <a:ext uri="{FF2B5EF4-FFF2-40B4-BE49-F238E27FC236}">
                      <a16:creationId xmlns:a16="http://schemas.microsoft.com/office/drawing/2014/main" id="{1617FC3A-5D39-0619-79A0-A78F5BD846A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95098" y="2496852"/>
                  <a:ext cx="9918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Pennanteckning 23">
                  <a:extLst>
                    <a:ext uri="{FF2B5EF4-FFF2-40B4-BE49-F238E27FC236}">
                      <a16:creationId xmlns:a16="http://schemas.microsoft.com/office/drawing/2014/main" id="{AC8FBF11-0DCA-EBEF-5DF2-B8F35265170B}"/>
                    </a:ext>
                  </a:extLst>
                </p14:cNvPr>
                <p14:cNvContentPartPr/>
                <p14:nvPr/>
              </p14:nvContentPartPr>
              <p14:xfrm>
                <a:off x="5697298" y="2508372"/>
                <a:ext cx="406800" cy="23400"/>
              </p14:xfrm>
            </p:contentPart>
          </mc:Choice>
          <mc:Fallback xmlns="">
            <p:pic>
              <p:nvPicPr>
                <p:cNvPr id="24" name="Pennanteckning 23">
                  <a:extLst>
                    <a:ext uri="{FF2B5EF4-FFF2-40B4-BE49-F238E27FC236}">
                      <a16:creationId xmlns:a16="http://schemas.microsoft.com/office/drawing/2014/main" id="{AC8FBF11-0DCA-EBEF-5DF2-B8F3526517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88658" y="2499732"/>
                  <a:ext cx="424440" cy="4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id="{1A440186-7AE1-0A8A-21B3-CA8D8261E3CA}"/>
              </a:ext>
            </a:extLst>
          </p:cNvPr>
          <p:cNvGrpSpPr/>
          <p:nvPr/>
        </p:nvGrpSpPr>
        <p:grpSpPr>
          <a:xfrm>
            <a:off x="5267458" y="2826252"/>
            <a:ext cx="2366640" cy="75240"/>
            <a:chOff x="5267458" y="2826252"/>
            <a:chExt cx="2366640" cy="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Pennanteckning 25">
                  <a:extLst>
                    <a:ext uri="{FF2B5EF4-FFF2-40B4-BE49-F238E27FC236}">
                      <a16:creationId xmlns:a16="http://schemas.microsoft.com/office/drawing/2014/main" id="{89D33CF2-D6E4-536E-CB71-38135A31EEC1}"/>
                    </a:ext>
                  </a:extLst>
                </p14:cNvPr>
                <p14:cNvContentPartPr/>
                <p14:nvPr/>
              </p14:nvContentPartPr>
              <p14:xfrm>
                <a:off x="5749138" y="2826252"/>
                <a:ext cx="1884960" cy="75240"/>
              </p14:xfrm>
            </p:contentPart>
          </mc:Choice>
          <mc:Fallback xmlns="">
            <p:pic>
              <p:nvPicPr>
                <p:cNvPr id="26" name="Pennanteckning 25">
                  <a:extLst>
                    <a:ext uri="{FF2B5EF4-FFF2-40B4-BE49-F238E27FC236}">
                      <a16:creationId xmlns:a16="http://schemas.microsoft.com/office/drawing/2014/main" id="{89D33CF2-D6E4-536E-CB71-38135A31EEC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40138" y="2817252"/>
                  <a:ext cx="19026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Pennanteckning 26">
                  <a:extLst>
                    <a:ext uri="{FF2B5EF4-FFF2-40B4-BE49-F238E27FC236}">
                      <a16:creationId xmlns:a16="http://schemas.microsoft.com/office/drawing/2014/main" id="{5D7E8792-53DE-F517-0726-5F9F39B5C977}"/>
                    </a:ext>
                  </a:extLst>
                </p14:cNvPr>
                <p14:cNvContentPartPr/>
                <p14:nvPr/>
              </p14:nvContentPartPr>
              <p14:xfrm>
                <a:off x="5267458" y="2851452"/>
                <a:ext cx="482040" cy="360"/>
              </p14:xfrm>
            </p:contentPart>
          </mc:Choice>
          <mc:Fallback xmlns="">
            <p:pic>
              <p:nvPicPr>
                <p:cNvPr id="27" name="Pennanteckning 26">
                  <a:extLst>
                    <a:ext uri="{FF2B5EF4-FFF2-40B4-BE49-F238E27FC236}">
                      <a16:creationId xmlns:a16="http://schemas.microsoft.com/office/drawing/2014/main" id="{5D7E8792-53DE-F517-0726-5F9F39B5C9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58458" y="2842812"/>
                  <a:ext cx="499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id="{EE0FD85C-9998-87C2-334E-215591C9D2F8}"/>
              </a:ext>
            </a:extLst>
          </p:cNvPr>
          <p:cNvGrpSpPr/>
          <p:nvPr/>
        </p:nvGrpSpPr>
        <p:grpSpPr>
          <a:xfrm>
            <a:off x="7555618" y="2837772"/>
            <a:ext cx="3103920" cy="54360"/>
            <a:chOff x="7555618" y="2837772"/>
            <a:chExt cx="3103920" cy="5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Pennanteckning 28">
                  <a:extLst>
                    <a:ext uri="{FF2B5EF4-FFF2-40B4-BE49-F238E27FC236}">
                      <a16:creationId xmlns:a16="http://schemas.microsoft.com/office/drawing/2014/main" id="{7B8BE282-0B8B-BD71-AC13-E630F2869E49}"/>
                    </a:ext>
                  </a:extLst>
                </p14:cNvPr>
                <p14:cNvContentPartPr/>
                <p14:nvPr/>
              </p14:nvContentPartPr>
              <p14:xfrm>
                <a:off x="9232858" y="2837772"/>
                <a:ext cx="1426680" cy="3240"/>
              </p14:xfrm>
            </p:contentPart>
          </mc:Choice>
          <mc:Fallback xmlns="">
            <p:pic>
              <p:nvPicPr>
                <p:cNvPr id="29" name="Pennanteckning 28">
                  <a:extLst>
                    <a:ext uri="{FF2B5EF4-FFF2-40B4-BE49-F238E27FC236}">
                      <a16:creationId xmlns:a16="http://schemas.microsoft.com/office/drawing/2014/main" id="{7B8BE282-0B8B-BD71-AC13-E630F2869E4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223858" y="2829132"/>
                  <a:ext cx="1444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Pennanteckning 29">
                  <a:extLst>
                    <a:ext uri="{FF2B5EF4-FFF2-40B4-BE49-F238E27FC236}">
                      <a16:creationId xmlns:a16="http://schemas.microsoft.com/office/drawing/2014/main" id="{BEF60E57-2BF7-47E0-2E65-E2EC6A2B5C73}"/>
                    </a:ext>
                  </a:extLst>
                </p14:cNvPr>
                <p14:cNvContentPartPr/>
                <p14:nvPr/>
              </p14:nvContentPartPr>
              <p14:xfrm>
                <a:off x="7555618" y="2840292"/>
                <a:ext cx="1677600" cy="51840"/>
              </p14:xfrm>
            </p:contentPart>
          </mc:Choice>
          <mc:Fallback xmlns="">
            <p:pic>
              <p:nvPicPr>
                <p:cNvPr id="30" name="Pennanteckning 29">
                  <a:extLst>
                    <a:ext uri="{FF2B5EF4-FFF2-40B4-BE49-F238E27FC236}">
                      <a16:creationId xmlns:a16="http://schemas.microsoft.com/office/drawing/2014/main" id="{BEF60E57-2BF7-47E0-2E65-E2EC6A2B5C7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46978" y="2831652"/>
                  <a:ext cx="169524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4962B7B3-92CA-DDF8-489C-7FC15767B3CB}"/>
              </a:ext>
            </a:extLst>
          </p:cNvPr>
          <p:cNvGrpSpPr/>
          <p:nvPr/>
        </p:nvGrpSpPr>
        <p:grpSpPr>
          <a:xfrm>
            <a:off x="3052738" y="3105612"/>
            <a:ext cx="4839120" cy="112680"/>
            <a:chOff x="3052738" y="3105612"/>
            <a:chExt cx="4839120" cy="11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Pennanteckning 31">
                  <a:extLst>
                    <a:ext uri="{FF2B5EF4-FFF2-40B4-BE49-F238E27FC236}">
                      <a16:creationId xmlns:a16="http://schemas.microsoft.com/office/drawing/2014/main" id="{1F70445F-04EE-5677-6405-313FE5EB3D59}"/>
                    </a:ext>
                  </a:extLst>
                </p14:cNvPr>
                <p14:cNvContentPartPr/>
                <p14:nvPr/>
              </p14:nvContentPartPr>
              <p14:xfrm>
                <a:off x="4271338" y="3139812"/>
                <a:ext cx="3620520" cy="78480"/>
              </p14:xfrm>
            </p:contentPart>
          </mc:Choice>
          <mc:Fallback xmlns="">
            <p:pic>
              <p:nvPicPr>
                <p:cNvPr id="32" name="Pennanteckning 31">
                  <a:extLst>
                    <a:ext uri="{FF2B5EF4-FFF2-40B4-BE49-F238E27FC236}">
                      <a16:creationId xmlns:a16="http://schemas.microsoft.com/office/drawing/2014/main" id="{1F70445F-04EE-5677-6405-313FE5EB3D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62698" y="3130812"/>
                  <a:ext cx="36381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Pennanteckning 32">
                  <a:extLst>
                    <a:ext uri="{FF2B5EF4-FFF2-40B4-BE49-F238E27FC236}">
                      <a16:creationId xmlns:a16="http://schemas.microsoft.com/office/drawing/2014/main" id="{BD1B9157-589D-664B-ED96-61B69BF7A869}"/>
                    </a:ext>
                  </a:extLst>
                </p14:cNvPr>
                <p14:cNvContentPartPr/>
                <p14:nvPr/>
              </p14:nvContentPartPr>
              <p14:xfrm>
                <a:off x="3052738" y="3105612"/>
                <a:ext cx="1219320" cy="101160"/>
              </p14:xfrm>
            </p:contentPart>
          </mc:Choice>
          <mc:Fallback xmlns="">
            <p:pic>
              <p:nvPicPr>
                <p:cNvPr id="33" name="Pennanteckning 32">
                  <a:extLst>
                    <a:ext uri="{FF2B5EF4-FFF2-40B4-BE49-F238E27FC236}">
                      <a16:creationId xmlns:a16="http://schemas.microsoft.com/office/drawing/2014/main" id="{BD1B9157-589D-664B-ED96-61B69BF7A86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043738" y="3096972"/>
                  <a:ext cx="1236960" cy="11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5" name="Pennanteckning 34">
                <a:extLst>
                  <a:ext uri="{FF2B5EF4-FFF2-40B4-BE49-F238E27FC236}">
                    <a16:creationId xmlns:a16="http://schemas.microsoft.com/office/drawing/2014/main" id="{8C93847A-90A5-2BB5-2B04-EA991C5A2D4B}"/>
                  </a:ext>
                </a:extLst>
              </p14:cNvPr>
              <p14:cNvContentPartPr/>
              <p14:nvPr/>
            </p14:nvContentPartPr>
            <p14:xfrm>
              <a:off x="8423578" y="3114252"/>
              <a:ext cx="2217240" cy="49680"/>
            </p14:xfrm>
          </p:contentPart>
        </mc:Choice>
        <mc:Fallback xmlns="">
          <p:pic>
            <p:nvPicPr>
              <p:cNvPr id="35" name="Pennanteckning 34">
                <a:extLst>
                  <a:ext uri="{FF2B5EF4-FFF2-40B4-BE49-F238E27FC236}">
                    <a16:creationId xmlns:a16="http://schemas.microsoft.com/office/drawing/2014/main" id="{8C93847A-90A5-2BB5-2B04-EA991C5A2D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414578" y="3105252"/>
                <a:ext cx="223488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6" name="Pennanteckning 35">
                <a:extLst>
                  <a:ext uri="{FF2B5EF4-FFF2-40B4-BE49-F238E27FC236}">
                    <a16:creationId xmlns:a16="http://schemas.microsoft.com/office/drawing/2014/main" id="{F5397F93-36FD-3869-A19B-4424EFD89FEB}"/>
                  </a:ext>
                </a:extLst>
              </p14:cNvPr>
              <p14:cNvContentPartPr/>
              <p14:nvPr/>
            </p14:nvContentPartPr>
            <p14:xfrm>
              <a:off x="1422298" y="3442572"/>
              <a:ext cx="2039400" cy="29520"/>
            </p14:xfrm>
          </p:contentPart>
        </mc:Choice>
        <mc:Fallback xmlns="">
          <p:pic>
            <p:nvPicPr>
              <p:cNvPr id="36" name="Pennanteckning 35">
                <a:extLst>
                  <a:ext uri="{FF2B5EF4-FFF2-40B4-BE49-F238E27FC236}">
                    <a16:creationId xmlns:a16="http://schemas.microsoft.com/office/drawing/2014/main" id="{F5397F93-36FD-3869-A19B-4424EFD89FE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413298" y="3433932"/>
                <a:ext cx="2057040" cy="4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upp 38">
            <a:extLst>
              <a:ext uri="{FF2B5EF4-FFF2-40B4-BE49-F238E27FC236}">
                <a16:creationId xmlns:a16="http://schemas.microsoft.com/office/drawing/2014/main" id="{7FF15D4F-43FE-0EF1-541E-8CA0E7E7C85D}"/>
              </a:ext>
            </a:extLst>
          </p:cNvPr>
          <p:cNvGrpSpPr/>
          <p:nvPr/>
        </p:nvGrpSpPr>
        <p:grpSpPr>
          <a:xfrm>
            <a:off x="3845818" y="3406932"/>
            <a:ext cx="3840840" cy="87840"/>
            <a:chOff x="3845818" y="3406932"/>
            <a:chExt cx="3840840" cy="8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7" name="Pennanteckning 36">
                  <a:extLst>
                    <a:ext uri="{FF2B5EF4-FFF2-40B4-BE49-F238E27FC236}">
                      <a16:creationId xmlns:a16="http://schemas.microsoft.com/office/drawing/2014/main" id="{F1A82E20-EDAD-2F71-609C-79A76CB90E2B}"/>
                    </a:ext>
                  </a:extLst>
                </p14:cNvPr>
                <p14:cNvContentPartPr/>
                <p14:nvPr/>
              </p14:nvContentPartPr>
              <p14:xfrm>
                <a:off x="4945618" y="3406932"/>
                <a:ext cx="2741040" cy="87840"/>
              </p14:xfrm>
            </p:contentPart>
          </mc:Choice>
          <mc:Fallback xmlns="">
            <p:pic>
              <p:nvPicPr>
                <p:cNvPr id="37" name="Pennanteckning 36">
                  <a:extLst>
                    <a:ext uri="{FF2B5EF4-FFF2-40B4-BE49-F238E27FC236}">
                      <a16:creationId xmlns:a16="http://schemas.microsoft.com/office/drawing/2014/main" id="{F1A82E20-EDAD-2F71-609C-79A76CB90E2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36978" y="3398292"/>
                  <a:ext cx="27586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Pennanteckning 37">
                  <a:extLst>
                    <a:ext uri="{FF2B5EF4-FFF2-40B4-BE49-F238E27FC236}">
                      <a16:creationId xmlns:a16="http://schemas.microsoft.com/office/drawing/2014/main" id="{E69F17E7-BF7C-9765-83C1-9B214219E116}"/>
                    </a:ext>
                  </a:extLst>
                </p14:cNvPr>
                <p14:cNvContentPartPr/>
                <p14:nvPr/>
              </p14:nvContentPartPr>
              <p14:xfrm>
                <a:off x="3845818" y="3471372"/>
                <a:ext cx="1100160" cy="23400"/>
              </p14:xfrm>
            </p:contentPart>
          </mc:Choice>
          <mc:Fallback xmlns="">
            <p:pic>
              <p:nvPicPr>
                <p:cNvPr id="38" name="Pennanteckning 37">
                  <a:extLst>
                    <a:ext uri="{FF2B5EF4-FFF2-40B4-BE49-F238E27FC236}">
                      <a16:creationId xmlns:a16="http://schemas.microsoft.com/office/drawing/2014/main" id="{E69F17E7-BF7C-9765-83C1-9B214219E11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837178" y="3462372"/>
                  <a:ext cx="111780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Pennanteckning 39">
                <a:extLst>
                  <a:ext uri="{FF2B5EF4-FFF2-40B4-BE49-F238E27FC236}">
                    <a16:creationId xmlns:a16="http://schemas.microsoft.com/office/drawing/2014/main" id="{9829CAA8-224A-5BA0-596E-E2C47EBD7BE6}"/>
                  </a:ext>
                </a:extLst>
              </p14:cNvPr>
              <p14:cNvContentPartPr/>
              <p14:nvPr/>
            </p14:nvContentPartPr>
            <p14:xfrm>
              <a:off x="8261578" y="3451932"/>
              <a:ext cx="2096280" cy="33120"/>
            </p14:xfrm>
          </p:contentPart>
        </mc:Choice>
        <mc:Fallback xmlns="">
          <p:pic>
            <p:nvPicPr>
              <p:cNvPr id="40" name="Pennanteckning 39">
                <a:extLst>
                  <a:ext uri="{FF2B5EF4-FFF2-40B4-BE49-F238E27FC236}">
                    <a16:creationId xmlns:a16="http://schemas.microsoft.com/office/drawing/2014/main" id="{9829CAA8-224A-5BA0-596E-E2C47EBD7BE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252938" y="3443292"/>
                <a:ext cx="211392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Pennanteckning 40">
                <a:extLst>
                  <a:ext uri="{FF2B5EF4-FFF2-40B4-BE49-F238E27FC236}">
                    <a16:creationId xmlns:a16="http://schemas.microsoft.com/office/drawing/2014/main" id="{8F3C2EFF-1A04-3AC3-B989-2675946BE377}"/>
                  </a:ext>
                </a:extLst>
              </p14:cNvPr>
              <p14:cNvContentPartPr/>
              <p14:nvPr/>
            </p14:nvContentPartPr>
            <p14:xfrm>
              <a:off x="1402138" y="3784932"/>
              <a:ext cx="1985400" cy="25560"/>
            </p14:xfrm>
          </p:contentPart>
        </mc:Choice>
        <mc:Fallback xmlns="">
          <p:pic>
            <p:nvPicPr>
              <p:cNvPr id="41" name="Pennanteckning 40">
                <a:extLst>
                  <a:ext uri="{FF2B5EF4-FFF2-40B4-BE49-F238E27FC236}">
                    <a16:creationId xmlns:a16="http://schemas.microsoft.com/office/drawing/2014/main" id="{8F3C2EFF-1A04-3AC3-B989-2675946BE37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393498" y="3775932"/>
                <a:ext cx="2003040" cy="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upp 43">
            <a:extLst>
              <a:ext uri="{FF2B5EF4-FFF2-40B4-BE49-F238E27FC236}">
                <a16:creationId xmlns:a16="http://schemas.microsoft.com/office/drawing/2014/main" id="{A9F6E600-4155-4DC6-C9D8-3857110B312C}"/>
              </a:ext>
            </a:extLst>
          </p:cNvPr>
          <p:cNvGrpSpPr/>
          <p:nvPr/>
        </p:nvGrpSpPr>
        <p:grpSpPr>
          <a:xfrm>
            <a:off x="2647738" y="4985892"/>
            <a:ext cx="3093840" cy="45720"/>
            <a:chOff x="2647738" y="4985892"/>
            <a:chExt cx="3093840" cy="4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Pennanteckning 41">
                  <a:extLst>
                    <a:ext uri="{FF2B5EF4-FFF2-40B4-BE49-F238E27FC236}">
                      <a16:creationId xmlns:a16="http://schemas.microsoft.com/office/drawing/2014/main" id="{9314E0D8-1ECE-94A9-D7C2-FA9856E26EEB}"/>
                    </a:ext>
                  </a:extLst>
                </p14:cNvPr>
                <p14:cNvContentPartPr/>
                <p14:nvPr/>
              </p14:nvContentPartPr>
              <p14:xfrm>
                <a:off x="3745738" y="4985892"/>
                <a:ext cx="1995840" cy="30960"/>
              </p14:xfrm>
            </p:contentPart>
          </mc:Choice>
          <mc:Fallback xmlns="">
            <p:pic>
              <p:nvPicPr>
                <p:cNvPr id="42" name="Pennanteckning 41">
                  <a:extLst>
                    <a:ext uri="{FF2B5EF4-FFF2-40B4-BE49-F238E27FC236}">
                      <a16:creationId xmlns:a16="http://schemas.microsoft.com/office/drawing/2014/main" id="{9314E0D8-1ECE-94A9-D7C2-FA9856E26EE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736738" y="4976892"/>
                  <a:ext cx="20134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Pennanteckning 42">
                  <a:extLst>
                    <a:ext uri="{FF2B5EF4-FFF2-40B4-BE49-F238E27FC236}">
                      <a16:creationId xmlns:a16="http://schemas.microsoft.com/office/drawing/2014/main" id="{32D3B351-F288-E8B3-0689-13F6E2D67A5C}"/>
                    </a:ext>
                  </a:extLst>
                </p14:cNvPr>
                <p14:cNvContentPartPr/>
                <p14:nvPr/>
              </p14:nvContentPartPr>
              <p14:xfrm>
                <a:off x="2647738" y="4988772"/>
                <a:ext cx="1098360" cy="42840"/>
              </p14:xfrm>
            </p:contentPart>
          </mc:Choice>
          <mc:Fallback xmlns="">
            <p:pic>
              <p:nvPicPr>
                <p:cNvPr id="43" name="Pennanteckning 42">
                  <a:extLst>
                    <a:ext uri="{FF2B5EF4-FFF2-40B4-BE49-F238E27FC236}">
                      <a16:creationId xmlns:a16="http://schemas.microsoft.com/office/drawing/2014/main" id="{32D3B351-F288-E8B3-0689-13F6E2D67A5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39098" y="4979772"/>
                  <a:ext cx="111600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 48">
            <a:extLst>
              <a:ext uri="{FF2B5EF4-FFF2-40B4-BE49-F238E27FC236}">
                <a16:creationId xmlns:a16="http://schemas.microsoft.com/office/drawing/2014/main" id="{C7832045-0D3C-9070-E312-4FA3402161A6}"/>
              </a:ext>
            </a:extLst>
          </p:cNvPr>
          <p:cNvGrpSpPr/>
          <p:nvPr/>
        </p:nvGrpSpPr>
        <p:grpSpPr>
          <a:xfrm>
            <a:off x="5717458" y="4959252"/>
            <a:ext cx="5006160" cy="81360"/>
            <a:chOff x="5717458" y="4959252"/>
            <a:chExt cx="5006160" cy="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Pennanteckning 44">
                  <a:extLst>
                    <a:ext uri="{FF2B5EF4-FFF2-40B4-BE49-F238E27FC236}">
                      <a16:creationId xmlns:a16="http://schemas.microsoft.com/office/drawing/2014/main" id="{D88E9B91-9EB8-5CC1-A46A-77804091DA74}"/>
                    </a:ext>
                  </a:extLst>
                </p14:cNvPr>
                <p14:cNvContentPartPr/>
                <p14:nvPr/>
              </p14:nvContentPartPr>
              <p14:xfrm>
                <a:off x="5717458" y="4982292"/>
                <a:ext cx="1906920" cy="57600"/>
              </p14:xfrm>
            </p:contentPart>
          </mc:Choice>
          <mc:Fallback xmlns="">
            <p:pic>
              <p:nvPicPr>
                <p:cNvPr id="45" name="Pennanteckning 44">
                  <a:extLst>
                    <a:ext uri="{FF2B5EF4-FFF2-40B4-BE49-F238E27FC236}">
                      <a16:creationId xmlns:a16="http://schemas.microsoft.com/office/drawing/2014/main" id="{D88E9B91-9EB8-5CC1-A46A-77804091DA7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08818" y="4973292"/>
                  <a:ext cx="19245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Pennanteckning 45">
                  <a:extLst>
                    <a:ext uri="{FF2B5EF4-FFF2-40B4-BE49-F238E27FC236}">
                      <a16:creationId xmlns:a16="http://schemas.microsoft.com/office/drawing/2014/main" id="{275AD8F7-8D49-C425-73A0-5F959861948A}"/>
                    </a:ext>
                  </a:extLst>
                </p14:cNvPr>
                <p14:cNvContentPartPr/>
                <p14:nvPr/>
              </p14:nvContentPartPr>
              <p14:xfrm>
                <a:off x="7624018" y="5024052"/>
                <a:ext cx="938880" cy="16560"/>
              </p14:xfrm>
            </p:contentPart>
          </mc:Choice>
          <mc:Fallback xmlns="">
            <p:pic>
              <p:nvPicPr>
                <p:cNvPr id="46" name="Pennanteckning 45">
                  <a:extLst>
                    <a:ext uri="{FF2B5EF4-FFF2-40B4-BE49-F238E27FC236}">
                      <a16:creationId xmlns:a16="http://schemas.microsoft.com/office/drawing/2014/main" id="{275AD8F7-8D49-C425-73A0-5F95986194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615378" y="5015052"/>
                  <a:ext cx="9565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Pennanteckning 46">
                  <a:extLst>
                    <a:ext uri="{FF2B5EF4-FFF2-40B4-BE49-F238E27FC236}">
                      <a16:creationId xmlns:a16="http://schemas.microsoft.com/office/drawing/2014/main" id="{BC134C80-4C1F-7625-674B-A3EB66AF48E3}"/>
                    </a:ext>
                  </a:extLst>
                </p14:cNvPr>
                <p14:cNvContentPartPr/>
                <p14:nvPr/>
              </p14:nvContentPartPr>
              <p14:xfrm>
                <a:off x="8562538" y="4995612"/>
                <a:ext cx="869760" cy="44640"/>
              </p14:xfrm>
            </p:contentPart>
          </mc:Choice>
          <mc:Fallback xmlns="">
            <p:pic>
              <p:nvPicPr>
                <p:cNvPr id="47" name="Pennanteckning 46">
                  <a:extLst>
                    <a:ext uri="{FF2B5EF4-FFF2-40B4-BE49-F238E27FC236}">
                      <a16:creationId xmlns:a16="http://schemas.microsoft.com/office/drawing/2014/main" id="{BC134C80-4C1F-7625-674B-A3EB66AF48E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553898" y="4986972"/>
                  <a:ext cx="8874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Pennanteckning 47">
                  <a:extLst>
                    <a:ext uri="{FF2B5EF4-FFF2-40B4-BE49-F238E27FC236}">
                      <a16:creationId xmlns:a16="http://schemas.microsoft.com/office/drawing/2014/main" id="{F434E335-71E7-EFB4-AA29-09E2103FEBFC}"/>
                    </a:ext>
                  </a:extLst>
                </p14:cNvPr>
                <p14:cNvContentPartPr/>
                <p14:nvPr/>
              </p14:nvContentPartPr>
              <p14:xfrm>
                <a:off x="9431938" y="4959252"/>
                <a:ext cx="1291680" cy="44280"/>
              </p14:xfrm>
            </p:contentPart>
          </mc:Choice>
          <mc:Fallback xmlns="">
            <p:pic>
              <p:nvPicPr>
                <p:cNvPr id="48" name="Pennanteckning 47">
                  <a:extLst>
                    <a:ext uri="{FF2B5EF4-FFF2-40B4-BE49-F238E27FC236}">
                      <a16:creationId xmlns:a16="http://schemas.microsoft.com/office/drawing/2014/main" id="{F434E335-71E7-EFB4-AA29-09E2103FEBF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423298" y="4950612"/>
                  <a:ext cx="1309320" cy="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0" name="Pennanteckning 49">
                <a:extLst>
                  <a:ext uri="{FF2B5EF4-FFF2-40B4-BE49-F238E27FC236}">
                    <a16:creationId xmlns:a16="http://schemas.microsoft.com/office/drawing/2014/main" id="{9FB8666E-B600-3674-8C84-495600C84A38}"/>
                  </a:ext>
                </a:extLst>
              </p14:cNvPr>
              <p14:cNvContentPartPr/>
              <p14:nvPr/>
            </p14:nvContentPartPr>
            <p14:xfrm>
              <a:off x="1410418" y="5322132"/>
              <a:ext cx="774360" cy="360"/>
            </p14:xfrm>
          </p:contentPart>
        </mc:Choice>
        <mc:Fallback xmlns="">
          <p:pic>
            <p:nvPicPr>
              <p:cNvPr id="50" name="Pennanteckning 49">
                <a:extLst>
                  <a:ext uri="{FF2B5EF4-FFF2-40B4-BE49-F238E27FC236}">
                    <a16:creationId xmlns:a16="http://schemas.microsoft.com/office/drawing/2014/main" id="{9FB8666E-B600-3674-8C84-495600C84A3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401778" y="5313132"/>
                <a:ext cx="792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130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2A00FDB4-919D-7C3C-F78D-1D2801F1F121}"/>
                  </a:ext>
                </a:extLst>
              </p14:cNvPr>
              <p14:cNvContentPartPr/>
              <p14:nvPr/>
            </p14:nvContentPartPr>
            <p14:xfrm>
              <a:off x="3601018" y="1005732"/>
              <a:ext cx="360" cy="36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2A00FDB4-919D-7C3C-F78D-1D2801F1F12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2018" y="996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Pennanteckning 1">
                <a:extLst>
                  <a:ext uri="{FF2B5EF4-FFF2-40B4-BE49-F238E27FC236}">
                    <a16:creationId xmlns:a16="http://schemas.microsoft.com/office/drawing/2014/main" id="{2898F5EA-77E3-B473-677C-5E0AC8EDDD49}"/>
                  </a:ext>
                </a:extLst>
              </p14:cNvPr>
              <p14:cNvContentPartPr/>
              <p14:nvPr/>
            </p14:nvContentPartPr>
            <p14:xfrm>
              <a:off x="5255578" y="389772"/>
              <a:ext cx="360" cy="360"/>
            </p14:xfrm>
          </p:contentPart>
        </mc:Choice>
        <mc:Fallback xmlns="">
          <p:pic>
            <p:nvPicPr>
              <p:cNvPr id="2" name="Pennanteckning 1">
                <a:extLst>
                  <a:ext uri="{FF2B5EF4-FFF2-40B4-BE49-F238E27FC236}">
                    <a16:creationId xmlns:a16="http://schemas.microsoft.com/office/drawing/2014/main" id="{2898F5EA-77E3-B473-677C-5E0AC8EDDD4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6578" y="38113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Bildobjekt 3" descr="En bild som visar text, Teckensnitt, skärmbild&#10;&#10;Automatiskt genererad beskrivning">
            <a:extLst>
              <a:ext uri="{FF2B5EF4-FFF2-40B4-BE49-F238E27FC236}">
                <a16:creationId xmlns:a16="http://schemas.microsoft.com/office/drawing/2014/main" id="{EC5AD7E2-9A92-0DBB-4128-5E050A56A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447" y="344185"/>
            <a:ext cx="7027105" cy="1323094"/>
          </a:xfrm>
          <a:prstGeom prst="rect">
            <a:avLst/>
          </a:prstGeom>
        </p:spPr>
      </p:pic>
      <p:pic>
        <p:nvPicPr>
          <p:cNvPr id="8" name="Bildobjekt 7" descr="En bild som visar text, Teckensnitt, skärmbild, dokument&#10;&#10;Automatiskt genererad beskrivning">
            <a:extLst>
              <a:ext uri="{FF2B5EF4-FFF2-40B4-BE49-F238E27FC236}">
                <a16:creationId xmlns:a16="http://schemas.microsoft.com/office/drawing/2014/main" id="{5FBE120D-754F-26FF-CBF6-56E59EDB6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02" y="1747563"/>
            <a:ext cx="11409995" cy="4369457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757EE6C4-F338-BA45-8891-4702F9B57013}"/>
              </a:ext>
            </a:extLst>
          </p:cNvPr>
          <p:cNvGrpSpPr/>
          <p:nvPr/>
        </p:nvGrpSpPr>
        <p:grpSpPr>
          <a:xfrm>
            <a:off x="5034898" y="2598372"/>
            <a:ext cx="4637880" cy="99360"/>
            <a:chOff x="5034898" y="2598372"/>
            <a:chExt cx="4637880" cy="9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Pennanteckning 8">
                  <a:extLst>
                    <a:ext uri="{FF2B5EF4-FFF2-40B4-BE49-F238E27FC236}">
                      <a16:creationId xmlns:a16="http://schemas.microsoft.com/office/drawing/2014/main" id="{B758173F-FE33-3EF2-28AA-6A42E4FCEDB1}"/>
                    </a:ext>
                  </a:extLst>
                </p14:cNvPr>
                <p14:cNvContentPartPr/>
                <p14:nvPr/>
              </p14:nvContentPartPr>
              <p14:xfrm>
                <a:off x="5034898" y="2598372"/>
                <a:ext cx="2345400" cy="99360"/>
              </p14:xfrm>
            </p:contentPart>
          </mc:Choice>
          <mc:Fallback xmlns="">
            <p:pic>
              <p:nvPicPr>
                <p:cNvPr id="9" name="Pennanteckning 8">
                  <a:extLst>
                    <a:ext uri="{FF2B5EF4-FFF2-40B4-BE49-F238E27FC236}">
                      <a16:creationId xmlns:a16="http://schemas.microsoft.com/office/drawing/2014/main" id="{B758173F-FE33-3EF2-28AA-6A42E4FCEDB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25898" y="2589372"/>
                  <a:ext cx="23630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Pennanteckning 9">
                  <a:extLst>
                    <a:ext uri="{FF2B5EF4-FFF2-40B4-BE49-F238E27FC236}">
                      <a16:creationId xmlns:a16="http://schemas.microsoft.com/office/drawing/2014/main" id="{F331CC7A-4793-1FCE-485A-087A11F41E91}"/>
                    </a:ext>
                  </a:extLst>
                </p14:cNvPr>
                <p14:cNvContentPartPr/>
                <p14:nvPr/>
              </p14:nvContentPartPr>
              <p14:xfrm>
                <a:off x="7379938" y="2661732"/>
                <a:ext cx="1315800" cy="35640"/>
              </p14:xfrm>
            </p:contentPart>
          </mc:Choice>
          <mc:Fallback xmlns="">
            <p:pic>
              <p:nvPicPr>
                <p:cNvPr id="10" name="Pennanteckning 9">
                  <a:extLst>
                    <a:ext uri="{FF2B5EF4-FFF2-40B4-BE49-F238E27FC236}">
                      <a16:creationId xmlns:a16="http://schemas.microsoft.com/office/drawing/2014/main" id="{F331CC7A-4793-1FCE-485A-087A11F41E9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70938" y="2652732"/>
                  <a:ext cx="13334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Pennanteckning 12">
                  <a:extLst>
                    <a:ext uri="{FF2B5EF4-FFF2-40B4-BE49-F238E27FC236}">
                      <a16:creationId xmlns:a16="http://schemas.microsoft.com/office/drawing/2014/main" id="{5AD0D24E-A785-0489-AC03-31756A92CBF0}"/>
                    </a:ext>
                  </a:extLst>
                </p14:cNvPr>
                <p14:cNvContentPartPr/>
                <p14:nvPr/>
              </p14:nvContentPartPr>
              <p14:xfrm>
                <a:off x="8695378" y="2661732"/>
                <a:ext cx="977400" cy="11160"/>
              </p14:xfrm>
            </p:contentPart>
          </mc:Choice>
          <mc:Fallback xmlns="">
            <p:pic>
              <p:nvPicPr>
                <p:cNvPr id="13" name="Pennanteckning 12">
                  <a:extLst>
                    <a:ext uri="{FF2B5EF4-FFF2-40B4-BE49-F238E27FC236}">
                      <a16:creationId xmlns:a16="http://schemas.microsoft.com/office/drawing/2014/main" id="{5AD0D24E-A785-0489-AC03-31756A92CBF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86738" y="2652732"/>
                  <a:ext cx="995040" cy="2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Pennanteckning 19">
                <a:extLst>
                  <a:ext uri="{FF2B5EF4-FFF2-40B4-BE49-F238E27FC236}">
                    <a16:creationId xmlns:a16="http://schemas.microsoft.com/office/drawing/2014/main" id="{D3ED90B0-9B08-66E7-E22E-916E8AFB0EDB}"/>
                  </a:ext>
                </a:extLst>
              </p14:cNvPr>
              <p14:cNvContentPartPr/>
              <p14:nvPr/>
            </p14:nvContentPartPr>
            <p14:xfrm>
              <a:off x="615538" y="2991492"/>
              <a:ext cx="1906920" cy="34560"/>
            </p14:xfrm>
          </p:contentPart>
        </mc:Choice>
        <mc:Fallback xmlns="">
          <p:pic>
            <p:nvPicPr>
              <p:cNvPr id="20" name="Pennanteckning 19">
                <a:extLst>
                  <a:ext uri="{FF2B5EF4-FFF2-40B4-BE49-F238E27FC236}">
                    <a16:creationId xmlns:a16="http://schemas.microsoft.com/office/drawing/2014/main" id="{D3ED90B0-9B08-66E7-E22E-916E8AFB0ED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6538" y="2982492"/>
                <a:ext cx="192456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 22">
            <a:extLst>
              <a:ext uri="{FF2B5EF4-FFF2-40B4-BE49-F238E27FC236}">
                <a16:creationId xmlns:a16="http://schemas.microsoft.com/office/drawing/2014/main" id="{9DEF6288-8F8F-AA71-797F-9A7B6BA76978}"/>
              </a:ext>
            </a:extLst>
          </p:cNvPr>
          <p:cNvGrpSpPr/>
          <p:nvPr/>
        </p:nvGrpSpPr>
        <p:grpSpPr>
          <a:xfrm>
            <a:off x="5408578" y="2972772"/>
            <a:ext cx="4431600" cy="97920"/>
            <a:chOff x="5408578" y="2972772"/>
            <a:chExt cx="4431600" cy="9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Pennanteckning 20">
                  <a:extLst>
                    <a:ext uri="{FF2B5EF4-FFF2-40B4-BE49-F238E27FC236}">
                      <a16:creationId xmlns:a16="http://schemas.microsoft.com/office/drawing/2014/main" id="{351C5CCF-D0A3-CA66-3C9A-914E484AF160}"/>
                    </a:ext>
                  </a:extLst>
                </p14:cNvPr>
                <p14:cNvContentPartPr/>
                <p14:nvPr/>
              </p14:nvContentPartPr>
              <p14:xfrm>
                <a:off x="5408578" y="3051612"/>
                <a:ext cx="1468080" cy="19080"/>
              </p14:xfrm>
            </p:contentPart>
          </mc:Choice>
          <mc:Fallback xmlns="">
            <p:pic>
              <p:nvPicPr>
                <p:cNvPr id="21" name="Pennanteckning 20">
                  <a:extLst>
                    <a:ext uri="{FF2B5EF4-FFF2-40B4-BE49-F238E27FC236}">
                      <a16:creationId xmlns:a16="http://schemas.microsoft.com/office/drawing/2014/main" id="{351C5CCF-D0A3-CA66-3C9A-914E484AF16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99578" y="3042612"/>
                  <a:ext cx="1485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Pennanteckning 21">
                  <a:extLst>
                    <a:ext uri="{FF2B5EF4-FFF2-40B4-BE49-F238E27FC236}">
                      <a16:creationId xmlns:a16="http://schemas.microsoft.com/office/drawing/2014/main" id="{B59462BC-6EDF-1D26-7F1C-D0DC31A59FDF}"/>
                    </a:ext>
                  </a:extLst>
                </p14:cNvPr>
                <p14:cNvContentPartPr/>
                <p14:nvPr/>
              </p14:nvContentPartPr>
              <p14:xfrm>
                <a:off x="7973938" y="2972772"/>
                <a:ext cx="1866240" cy="76680"/>
              </p14:xfrm>
            </p:contentPart>
          </mc:Choice>
          <mc:Fallback xmlns="">
            <p:pic>
              <p:nvPicPr>
                <p:cNvPr id="22" name="Pennanteckning 21">
                  <a:extLst>
                    <a:ext uri="{FF2B5EF4-FFF2-40B4-BE49-F238E27FC236}">
                      <a16:creationId xmlns:a16="http://schemas.microsoft.com/office/drawing/2014/main" id="{B59462BC-6EDF-1D26-7F1C-D0DC31A59FD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964938" y="2963772"/>
                  <a:ext cx="1883880" cy="9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upp 26">
            <a:extLst>
              <a:ext uri="{FF2B5EF4-FFF2-40B4-BE49-F238E27FC236}">
                <a16:creationId xmlns:a16="http://schemas.microsoft.com/office/drawing/2014/main" id="{8E96161B-0CC4-C3A6-D09B-ECCD6B3D59EA}"/>
              </a:ext>
            </a:extLst>
          </p:cNvPr>
          <p:cNvGrpSpPr/>
          <p:nvPr/>
        </p:nvGrpSpPr>
        <p:grpSpPr>
          <a:xfrm>
            <a:off x="6500098" y="3363732"/>
            <a:ext cx="5222520" cy="53640"/>
            <a:chOff x="6500098" y="3363732"/>
            <a:chExt cx="5222520" cy="5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4" name="Pennanteckning 23">
                  <a:extLst>
                    <a:ext uri="{FF2B5EF4-FFF2-40B4-BE49-F238E27FC236}">
                      <a16:creationId xmlns:a16="http://schemas.microsoft.com/office/drawing/2014/main" id="{D0C4BE78-484E-17A6-A4A0-23F75E9FF571}"/>
                    </a:ext>
                  </a:extLst>
                </p14:cNvPr>
                <p14:cNvContentPartPr/>
                <p14:nvPr/>
              </p14:nvContentPartPr>
              <p14:xfrm>
                <a:off x="6500098" y="3363732"/>
                <a:ext cx="2545560" cy="43560"/>
              </p14:xfrm>
            </p:contentPart>
          </mc:Choice>
          <mc:Fallback xmlns="">
            <p:pic>
              <p:nvPicPr>
                <p:cNvPr id="24" name="Pennanteckning 23">
                  <a:extLst>
                    <a:ext uri="{FF2B5EF4-FFF2-40B4-BE49-F238E27FC236}">
                      <a16:creationId xmlns:a16="http://schemas.microsoft.com/office/drawing/2014/main" id="{D0C4BE78-484E-17A6-A4A0-23F75E9FF57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91458" y="3355092"/>
                  <a:ext cx="25632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Pennanteckning 24">
                  <a:extLst>
                    <a:ext uri="{FF2B5EF4-FFF2-40B4-BE49-F238E27FC236}">
                      <a16:creationId xmlns:a16="http://schemas.microsoft.com/office/drawing/2014/main" id="{E0E0A2B9-21F8-C10C-A2F5-935C9E42EFC7}"/>
                    </a:ext>
                  </a:extLst>
                </p14:cNvPr>
                <p14:cNvContentPartPr/>
                <p14:nvPr/>
              </p14:nvContentPartPr>
              <p14:xfrm>
                <a:off x="9045658" y="3365172"/>
                <a:ext cx="1283400" cy="52200"/>
              </p14:xfrm>
            </p:contentPart>
          </mc:Choice>
          <mc:Fallback xmlns="">
            <p:pic>
              <p:nvPicPr>
                <p:cNvPr id="25" name="Pennanteckning 24">
                  <a:extLst>
                    <a:ext uri="{FF2B5EF4-FFF2-40B4-BE49-F238E27FC236}">
                      <a16:creationId xmlns:a16="http://schemas.microsoft.com/office/drawing/2014/main" id="{E0E0A2B9-21F8-C10C-A2F5-935C9E42EFC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036658" y="3356172"/>
                  <a:ext cx="13010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Pennanteckning 25">
                  <a:extLst>
                    <a:ext uri="{FF2B5EF4-FFF2-40B4-BE49-F238E27FC236}">
                      <a16:creationId xmlns:a16="http://schemas.microsoft.com/office/drawing/2014/main" id="{E55CF59F-AD7B-AA54-FD4C-293A2017C2FE}"/>
                    </a:ext>
                  </a:extLst>
                </p14:cNvPr>
                <p14:cNvContentPartPr/>
                <p14:nvPr/>
              </p14:nvContentPartPr>
              <p14:xfrm>
                <a:off x="10328338" y="3387132"/>
                <a:ext cx="1394280" cy="360"/>
              </p14:xfrm>
            </p:contentPart>
          </mc:Choice>
          <mc:Fallback xmlns="">
            <p:pic>
              <p:nvPicPr>
                <p:cNvPr id="26" name="Pennanteckning 25">
                  <a:extLst>
                    <a:ext uri="{FF2B5EF4-FFF2-40B4-BE49-F238E27FC236}">
                      <a16:creationId xmlns:a16="http://schemas.microsoft.com/office/drawing/2014/main" id="{E55CF59F-AD7B-AA54-FD4C-293A2017C2F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19698" y="3378492"/>
                  <a:ext cx="14119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upp 37">
            <a:extLst>
              <a:ext uri="{FF2B5EF4-FFF2-40B4-BE49-F238E27FC236}">
                <a16:creationId xmlns:a16="http://schemas.microsoft.com/office/drawing/2014/main" id="{ECFAED20-2AC3-C7CA-18EB-68A91F152ED2}"/>
              </a:ext>
            </a:extLst>
          </p:cNvPr>
          <p:cNvGrpSpPr/>
          <p:nvPr/>
        </p:nvGrpSpPr>
        <p:grpSpPr>
          <a:xfrm>
            <a:off x="624898" y="3750732"/>
            <a:ext cx="9721800" cy="61920"/>
            <a:chOff x="624898" y="3750732"/>
            <a:chExt cx="9721800" cy="6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Pennanteckning 27">
                  <a:extLst>
                    <a:ext uri="{FF2B5EF4-FFF2-40B4-BE49-F238E27FC236}">
                      <a16:creationId xmlns:a16="http://schemas.microsoft.com/office/drawing/2014/main" id="{47F0337E-BCB3-D6F0-67CA-588B555C46F9}"/>
                    </a:ext>
                  </a:extLst>
                </p14:cNvPr>
                <p14:cNvContentPartPr/>
                <p14:nvPr/>
              </p14:nvContentPartPr>
              <p14:xfrm>
                <a:off x="624898" y="3753612"/>
                <a:ext cx="1480320" cy="11160"/>
              </p14:xfrm>
            </p:contentPart>
          </mc:Choice>
          <mc:Fallback xmlns="">
            <p:pic>
              <p:nvPicPr>
                <p:cNvPr id="28" name="Pennanteckning 27">
                  <a:extLst>
                    <a:ext uri="{FF2B5EF4-FFF2-40B4-BE49-F238E27FC236}">
                      <a16:creationId xmlns:a16="http://schemas.microsoft.com/office/drawing/2014/main" id="{47F0337E-BCB3-D6F0-67CA-588B555C46F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15898" y="3744612"/>
                  <a:ext cx="1497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Pennanteckning 28">
                  <a:extLst>
                    <a:ext uri="{FF2B5EF4-FFF2-40B4-BE49-F238E27FC236}">
                      <a16:creationId xmlns:a16="http://schemas.microsoft.com/office/drawing/2014/main" id="{A28FDB1A-A47E-BDA3-D53E-0A48C983CB14}"/>
                    </a:ext>
                  </a:extLst>
                </p14:cNvPr>
                <p14:cNvContentPartPr/>
                <p14:nvPr/>
              </p14:nvContentPartPr>
              <p14:xfrm>
                <a:off x="2098018" y="3764052"/>
                <a:ext cx="864000" cy="24120"/>
              </p14:xfrm>
            </p:contentPart>
          </mc:Choice>
          <mc:Fallback xmlns="">
            <p:pic>
              <p:nvPicPr>
                <p:cNvPr id="29" name="Pennanteckning 28">
                  <a:extLst>
                    <a:ext uri="{FF2B5EF4-FFF2-40B4-BE49-F238E27FC236}">
                      <a16:creationId xmlns:a16="http://schemas.microsoft.com/office/drawing/2014/main" id="{A28FDB1A-A47E-BDA3-D53E-0A48C983CB1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089378" y="3755412"/>
                  <a:ext cx="881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Pennanteckning 29">
                  <a:extLst>
                    <a:ext uri="{FF2B5EF4-FFF2-40B4-BE49-F238E27FC236}">
                      <a16:creationId xmlns:a16="http://schemas.microsoft.com/office/drawing/2014/main" id="{52DCC850-353B-4D45-0C78-231A4F7AEA31}"/>
                    </a:ext>
                  </a:extLst>
                </p14:cNvPr>
                <p14:cNvContentPartPr/>
                <p14:nvPr/>
              </p14:nvContentPartPr>
              <p14:xfrm>
                <a:off x="2961658" y="3776652"/>
                <a:ext cx="999720" cy="11520"/>
              </p14:xfrm>
            </p:contentPart>
          </mc:Choice>
          <mc:Fallback xmlns="">
            <p:pic>
              <p:nvPicPr>
                <p:cNvPr id="30" name="Pennanteckning 29">
                  <a:extLst>
                    <a:ext uri="{FF2B5EF4-FFF2-40B4-BE49-F238E27FC236}">
                      <a16:creationId xmlns:a16="http://schemas.microsoft.com/office/drawing/2014/main" id="{52DCC850-353B-4D45-0C78-231A4F7AEA3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952658" y="3768012"/>
                  <a:ext cx="10173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Pennanteckning 30">
                  <a:extLst>
                    <a:ext uri="{FF2B5EF4-FFF2-40B4-BE49-F238E27FC236}">
                      <a16:creationId xmlns:a16="http://schemas.microsoft.com/office/drawing/2014/main" id="{9AFB5683-2DB2-66EA-A80A-FFBAEE790C2F}"/>
                    </a:ext>
                  </a:extLst>
                </p14:cNvPr>
                <p14:cNvContentPartPr/>
                <p14:nvPr/>
              </p14:nvContentPartPr>
              <p14:xfrm>
                <a:off x="3961018" y="3769452"/>
                <a:ext cx="850680" cy="7560"/>
              </p14:xfrm>
            </p:contentPart>
          </mc:Choice>
          <mc:Fallback xmlns="">
            <p:pic>
              <p:nvPicPr>
                <p:cNvPr id="31" name="Pennanteckning 30">
                  <a:extLst>
                    <a:ext uri="{FF2B5EF4-FFF2-40B4-BE49-F238E27FC236}">
                      <a16:creationId xmlns:a16="http://schemas.microsoft.com/office/drawing/2014/main" id="{9AFB5683-2DB2-66EA-A80A-FFBAEE790C2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52018" y="3760812"/>
                  <a:ext cx="8683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Pennanteckning 31">
                  <a:extLst>
                    <a:ext uri="{FF2B5EF4-FFF2-40B4-BE49-F238E27FC236}">
                      <a16:creationId xmlns:a16="http://schemas.microsoft.com/office/drawing/2014/main" id="{17C36211-482F-E686-316A-07047D3BAAEB}"/>
                    </a:ext>
                  </a:extLst>
                </p14:cNvPr>
                <p14:cNvContentPartPr/>
                <p14:nvPr/>
              </p14:nvContentPartPr>
              <p14:xfrm>
                <a:off x="4811338" y="3753972"/>
                <a:ext cx="1138320" cy="15840"/>
              </p14:xfrm>
            </p:contentPart>
          </mc:Choice>
          <mc:Fallback xmlns="">
            <p:pic>
              <p:nvPicPr>
                <p:cNvPr id="32" name="Pennanteckning 31">
                  <a:extLst>
                    <a:ext uri="{FF2B5EF4-FFF2-40B4-BE49-F238E27FC236}">
                      <a16:creationId xmlns:a16="http://schemas.microsoft.com/office/drawing/2014/main" id="{17C36211-482F-E686-316A-07047D3BAAE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802338" y="3745332"/>
                  <a:ext cx="11559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Pennanteckning 32">
                  <a:extLst>
                    <a:ext uri="{FF2B5EF4-FFF2-40B4-BE49-F238E27FC236}">
                      <a16:creationId xmlns:a16="http://schemas.microsoft.com/office/drawing/2014/main" id="{1ED33470-E6DF-3B20-1300-53725B1CED62}"/>
                    </a:ext>
                  </a:extLst>
                </p14:cNvPr>
                <p14:cNvContentPartPr/>
                <p14:nvPr/>
              </p14:nvContentPartPr>
              <p14:xfrm>
                <a:off x="5949298" y="3750732"/>
                <a:ext cx="1536480" cy="10800"/>
              </p14:xfrm>
            </p:contentPart>
          </mc:Choice>
          <mc:Fallback xmlns="">
            <p:pic>
              <p:nvPicPr>
                <p:cNvPr id="33" name="Pennanteckning 32">
                  <a:extLst>
                    <a:ext uri="{FF2B5EF4-FFF2-40B4-BE49-F238E27FC236}">
                      <a16:creationId xmlns:a16="http://schemas.microsoft.com/office/drawing/2014/main" id="{1ED33470-E6DF-3B20-1300-53725B1CED6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940658" y="3742092"/>
                  <a:ext cx="15541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Pennanteckning 36">
                  <a:extLst>
                    <a:ext uri="{FF2B5EF4-FFF2-40B4-BE49-F238E27FC236}">
                      <a16:creationId xmlns:a16="http://schemas.microsoft.com/office/drawing/2014/main" id="{7B53CAD2-CB2B-5F84-58F7-657622E40EA8}"/>
                    </a:ext>
                  </a:extLst>
                </p14:cNvPr>
                <p14:cNvContentPartPr/>
                <p14:nvPr/>
              </p14:nvContentPartPr>
              <p14:xfrm>
                <a:off x="7434298" y="3757932"/>
                <a:ext cx="2912400" cy="54720"/>
              </p14:xfrm>
            </p:contentPart>
          </mc:Choice>
          <mc:Fallback xmlns="">
            <p:pic>
              <p:nvPicPr>
                <p:cNvPr id="37" name="Pennanteckning 36">
                  <a:extLst>
                    <a:ext uri="{FF2B5EF4-FFF2-40B4-BE49-F238E27FC236}">
                      <a16:creationId xmlns:a16="http://schemas.microsoft.com/office/drawing/2014/main" id="{7B53CAD2-CB2B-5F84-58F7-657622E40EA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425298" y="3749292"/>
                  <a:ext cx="2930040" cy="7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Pennanteckning 38">
                <a:extLst>
                  <a:ext uri="{FF2B5EF4-FFF2-40B4-BE49-F238E27FC236}">
                    <a16:creationId xmlns:a16="http://schemas.microsoft.com/office/drawing/2014/main" id="{6ACC6B71-D541-C02E-DB9F-1E1B295501DD}"/>
                  </a:ext>
                </a:extLst>
              </p14:cNvPr>
              <p14:cNvContentPartPr/>
              <p14:nvPr/>
            </p14:nvContentPartPr>
            <p14:xfrm>
              <a:off x="592498" y="4100292"/>
              <a:ext cx="1872000" cy="55080"/>
            </p14:xfrm>
          </p:contentPart>
        </mc:Choice>
        <mc:Fallback xmlns="">
          <p:pic>
            <p:nvPicPr>
              <p:cNvPr id="39" name="Pennanteckning 38">
                <a:extLst>
                  <a:ext uri="{FF2B5EF4-FFF2-40B4-BE49-F238E27FC236}">
                    <a16:creationId xmlns:a16="http://schemas.microsoft.com/office/drawing/2014/main" id="{6ACC6B71-D541-C02E-DB9F-1E1B295501D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83498" y="4091652"/>
                <a:ext cx="18896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Pennanteckning 40">
                <a:extLst>
                  <a:ext uri="{FF2B5EF4-FFF2-40B4-BE49-F238E27FC236}">
                    <a16:creationId xmlns:a16="http://schemas.microsoft.com/office/drawing/2014/main" id="{CB7A8F32-E35A-C950-FD83-5864DC26197D}"/>
                  </a:ext>
                </a:extLst>
              </p14:cNvPr>
              <p14:cNvContentPartPr/>
              <p14:nvPr/>
            </p14:nvContentPartPr>
            <p14:xfrm>
              <a:off x="4097818" y="4120812"/>
              <a:ext cx="2752560" cy="84600"/>
            </p14:xfrm>
          </p:contentPart>
        </mc:Choice>
        <mc:Fallback xmlns="">
          <p:pic>
            <p:nvPicPr>
              <p:cNvPr id="41" name="Pennanteckning 40">
                <a:extLst>
                  <a:ext uri="{FF2B5EF4-FFF2-40B4-BE49-F238E27FC236}">
                    <a16:creationId xmlns:a16="http://schemas.microsoft.com/office/drawing/2014/main" id="{CB7A8F32-E35A-C950-FD83-5864DC26197D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089178" y="4112172"/>
                <a:ext cx="27702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Pennanteckning 41">
                <a:extLst>
                  <a:ext uri="{FF2B5EF4-FFF2-40B4-BE49-F238E27FC236}">
                    <a16:creationId xmlns:a16="http://schemas.microsoft.com/office/drawing/2014/main" id="{E100F5C5-069F-FB6D-C72C-02C23CF57170}"/>
                  </a:ext>
                </a:extLst>
              </p14:cNvPr>
              <p14:cNvContentPartPr/>
              <p14:nvPr/>
            </p14:nvContentPartPr>
            <p14:xfrm>
              <a:off x="9651538" y="4103892"/>
              <a:ext cx="1932120" cy="50040"/>
            </p14:xfrm>
          </p:contentPart>
        </mc:Choice>
        <mc:Fallback xmlns="">
          <p:pic>
            <p:nvPicPr>
              <p:cNvPr id="42" name="Pennanteckning 41">
                <a:extLst>
                  <a:ext uri="{FF2B5EF4-FFF2-40B4-BE49-F238E27FC236}">
                    <a16:creationId xmlns:a16="http://schemas.microsoft.com/office/drawing/2014/main" id="{E100F5C5-069F-FB6D-C72C-02C23CF5717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642538" y="4094892"/>
                <a:ext cx="19497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Pennanteckning 42">
                <a:extLst>
                  <a:ext uri="{FF2B5EF4-FFF2-40B4-BE49-F238E27FC236}">
                    <a16:creationId xmlns:a16="http://schemas.microsoft.com/office/drawing/2014/main" id="{ED97866A-C464-6AF8-8D09-73EE847C9501}"/>
                  </a:ext>
                </a:extLst>
              </p14:cNvPr>
              <p14:cNvContentPartPr/>
              <p14:nvPr/>
            </p14:nvContentPartPr>
            <p14:xfrm>
              <a:off x="651178" y="4439412"/>
              <a:ext cx="1056600" cy="53280"/>
            </p14:xfrm>
          </p:contentPart>
        </mc:Choice>
        <mc:Fallback xmlns="">
          <p:pic>
            <p:nvPicPr>
              <p:cNvPr id="43" name="Pennanteckning 42">
                <a:extLst>
                  <a:ext uri="{FF2B5EF4-FFF2-40B4-BE49-F238E27FC236}">
                    <a16:creationId xmlns:a16="http://schemas.microsoft.com/office/drawing/2014/main" id="{ED97866A-C464-6AF8-8D09-73EE847C950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2538" y="4430772"/>
                <a:ext cx="1074240" cy="7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4" name="Pennanteckning 43">
                <a:extLst>
                  <a:ext uri="{FF2B5EF4-FFF2-40B4-BE49-F238E27FC236}">
                    <a16:creationId xmlns:a16="http://schemas.microsoft.com/office/drawing/2014/main" id="{BAB60720-CF6A-1D78-1BFA-3AD39E53972E}"/>
                  </a:ext>
                </a:extLst>
              </p14:cNvPr>
              <p14:cNvContentPartPr/>
              <p14:nvPr/>
            </p14:nvContentPartPr>
            <p14:xfrm>
              <a:off x="2095858" y="4500612"/>
              <a:ext cx="2710800" cy="16200"/>
            </p14:xfrm>
          </p:contentPart>
        </mc:Choice>
        <mc:Fallback xmlns="">
          <p:pic>
            <p:nvPicPr>
              <p:cNvPr id="44" name="Pennanteckning 43">
                <a:extLst>
                  <a:ext uri="{FF2B5EF4-FFF2-40B4-BE49-F238E27FC236}">
                    <a16:creationId xmlns:a16="http://schemas.microsoft.com/office/drawing/2014/main" id="{BAB60720-CF6A-1D78-1BFA-3AD39E53972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087218" y="4491612"/>
                <a:ext cx="2728440" cy="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upp 51">
            <a:extLst>
              <a:ext uri="{FF2B5EF4-FFF2-40B4-BE49-F238E27FC236}">
                <a16:creationId xmlns:a16="http://schemas.microsoft.com/office/drawing/2014/main" id="{2CEA5135-5F6D-D63D-0C05-A6578B9B6FCE}"/>
              </a:ext>
            </a:extLst>
          </p:cNvPr>
          <p:cNvGrpSpPr/>
          <p:nvPr/>
        </p:nvGrpSpPr>
        <p:grpSpPr>
          <a:xfrm>
            <a:off x="4079458" y="4804092"/>
            <a:ext cx="7624800" cy="98640"/>
            <a:chOff x="4079458" y="4804092"/>
            <a:chExt cx="7624800" cy="9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5" name="Pennanteckning 44">
                  <a:extLst>
                    <a:ext uri="{FF2B5EF4-FFF2-40B4-BE49-F238E27FC236}">
                      <a16:creationId xmlns:a16="http://schemas.microsoft.com/office/drawing/2014/main" id="{A1DBBAFE-F071-E535-E6BE-BD09A6E492BD}"/>
                    </a:ext>
                  </a:extLst>
                </p14:cNvPr>
                <p14:cNvContentPartPr/>
                <p14:nvPr/>
              </p14:nvContentPartPr>
              <p14:xfrm>
                <a:off x="4079458" y="4804092"/>
                <a:ext cx="2431800" cy="98640"/>
              </p14:xfrm>
            </p:contentPart>
          </mc:Choice>
          <mc:Fallback xmlns="">
            <p:pic>
              <p:nvPicPr>
                <p:cNvPr id="45" name="Pennanteckning 44">
                  <a:extLst>
                    <a:ext uri="{FF2B5EF4-FFF2-40B4-BE49-F238E27FC236}">
                      <a16:creationId xmlns:a16="http://schemas.microsoft.com/office/drawing/2014/main" id="{A1DBBAFE-F071-E535-E6BE-BD09A6E492B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070458" y="4795452"/>
                  <a:ext cx="24494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6" name="Pennanteckning 45">
                  <a:extLst>
                    <a:ext uri="{FF2B5EF4-FFF2-40B4-BE49-F238E27FC236}">
                      <a16:creationId xmlns:a16="http://schemas.microsoft.com/office/drawing/2014/main" id="{E90E4979-F5CC-E38F-37B8-930BF678648C}"/>
                    </a:ext>
                  </a:extLst>
                </p14:cNvPr>
                <p14:cNvContentPartPr/>
                <p14:nvPr/>
              </p14:nvContentPartPr>
              <p14:xfrm>
                <a:off x="6510538" y="4850172"/>
                <a:ext cx="1128960" cy="36720"/>
              </p14:xfrm>
            </p:contentPart>
          </mc:Choice>
          <mc:Fallback xmlns="">
            <p:pic>
              <p:nvPicPr>
                <p:cNvPr id="46" name="Pennanteckning 45">
                  <a:extLst>
                    <a:ext uri="{FF2B5EF4-FFF2-40B4-BE49-F238E27FC236}">
                      <a16:creationId xmlns:a16="http://schemas.microsoft.com/office/drawing/2014/main" id="{E90E4979-F5CC-E38F-37B8-930BF678648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501898" y="4841532"/>
                  <a:ext cx="11466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7" name="Pennanteckning 46">
                  <a:extLst>
                    <a:ext uri="{FF2B5EF4-FFF2-40B4-BE49-F238E27FC236}">
                      <a16:creationId xmlns:a16="http://schemas.microsoft.com/office/drawing/2014/main" id="{65B7D412-9176-D970-FDBE-FEA26D6A43A8}"/>
                    </a:ext>
                  </a:extLst>
                </p14:cNvPr>
                <p14:cNvContentPartPr/>
                <p14:nvPr/>
              </p14:nvContentPartPr>
              <p14:xfrm>
                <a:off x="7639498" y="4886532"/>
                <a:ext cx="820800" cy="360"/>
              </p14:xfrm>
            </p:contentPart>
          </mc:Choice>
          <mc:Fallback xmlns="">
            <p:pic>
              <p:nvPicPr>
                <p:cNvPr id="47" name="Pennanteckning 46">
                  <a:extLst>
                    <a:ext uri="{FF2B5EF4-FFF2-40B4-BE49-F238E27FC236}">
                      <a16:creationId xmlns:a16="http://schemas.microsoft.com/office/drawing/2014/main" id="{65B7D412-9176-D970-FDBE-FEA26D6A43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630498" y="4877892"/>
                  <a:ext cx="83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8" name="Pennanteckning 47">
                  <a:extLst>
                    <a:ext uri="{FF2B5EF4-FFF2-40B4-BE49-F238E27FC236}">
                      <a16:creationId xmlns:a16="http://schemas.microsoft.com/office/drawing/2014/main" id="{46D6968F-6FDE-B26E-34CD-CFC14E3EF94F}"/>
                    </a:ext>
                  </a:extLst>
                </p14:cNvPr>
                <p14:cNvContentPartPr/>
                <p14:nvPr/>
              </p14:nvContentPartPr>
              <p14:xfrm>
                <a:off x="8459578" y="4882932"/>
                <a:ext cx="1040040" cy="3960"/>
              </p14:xfrm>
            </p:contentPart>
          </mc:Choice>
          <mc:Fallback xmlns="">
            <p:pic>
              <p:nvPicPr>
                <p:cNvPr id="48" name="Pennanteckning 47">
                  <a:extLst>
                    <a:ext uri="{FF2B5EF4-FFF2-40B4-BE49-F238E27FC236}">
                      <a16:creationId xmlns:a16="http://schemas.microsoft.com/office/drawing/2014/main" id="{46D6968F-6FDE-B26E-34CD-CFC14E3EF94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50938" y="4874292"/>
                  <a:ext cx="10576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Pennanteckning 48">
                  <a:extLst>
                    <a:ext uri="{FF2B5EF4-FFF2-40B4-BE49-F238E27FC236}">
                      <a16:creationId xmlns:a16="http://schemas.microsoft.com/office/drawing/2014/main" id="{CC4AF45E-9B78-438E-875A-D34E579EA95E}"/>
                    </a:ext>
                  </a:extLst>
                </p14:cNvPr>
                <p14:cNvContentPartPr/>
                <p14:nvPr/>
              </p14:nvContentPartPr>
              <p14:xfrm>
                <a:off x="9499618" y="4853412"/>
                <a:ext cx="745200" cy="30240"/>
              </p14:xfrm>
            </p:contentPart>
          </mc:Choice>
          <mc:Fallback xmlns="">
            <p:pic>
              <p:nvPicPr>
                <p:cNvPr id="49" name="Pennanteckning 48">
                  <a:extLst>
                    <a:ext uri="{FF2B5EF4-FFF2-40B4-BE49-F238E27FC236}">
                      <a16:creationId xmlns:a16="http://schemas.microsoft.com/office/drawing/2014/main" id="{CC4AF45E-9B78-438E-875A-D34E579EA95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490618" y="4844412"/>
                  <a:ext cx="7628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Pennanteckning 49">
                  <a:extLst>
                    <a:ext uri="{FF2B5EF4-FFF2-40B4-BE49-F238E27FC236}">
                      <a16:creationId xmlns:a16="http://schemas.microsoft.com/office/drawing/2014/main" id="{D8DDB908-994D-A9CD-C9FD-E4BEC9DFEB3E}"/>
                    </a:ext>
                  </a:extLst>
                </p14:cNvPr>
                <p14:cNvContentPartPr/>
                <p14:nvPr/>
              </p14:nvContentPartPr>
              <p14:xfrm>
                <a:off x="10244458" y="4851612"/>
                <a:ext cx="1024200" cy="45360"/>
              </p14:xfrm>
            </p:contentPart>
          </mc:Choice>
          <mc:Fallback xmlns="">
            <p:pic>
              <p:nvPicPr>
                <p:cNvPr id="50" name="Pennanteckning 49">
                  <a:extLst>
                    <a:ext uri="{FF2B5EF4-FFF2-40B4-BE49-F238E27FC236}">
                      <a16:creationId xmlns:a16="http://schemas.microsoft.com/office/drawing/2014/main" id="{D8DDB908-994D-A9CD-C9FD-E4BEC9DFEB3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235458" y="4842612"/>
                  <a:ext cx="104184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Pennanteckning 50">
                  <a:extLst>
                    <a:ext uri="{FF2B5EF4-FFF2-40B4-BE49-F238E27FC236}">
                      <a16:creationId xmlns:a16="http://schemas.microsoft.com/office/drawing/2014/main" id="{62EBF43C-7EE8-F752-E144-F9CA8CABB3EA}"/>
                    </a:ext>
                  </a:extLst>
                </p14:cNvPr>
                <p14:cNvContentPartPr/>
                <p14:nvPr/>
              </p14:nvContentPartPr>
              <p14:xfrm>
                <a:off x="11268298" y="4854132"/>
                <a:ext cx="435960" cy="360"/>
              </p14:xfrm>
            </p:contentPart>
          </mc:Choice>
          <mc:Fallback xmlns="">
            <p:pic>
              <p:nvPicPr>
                <p:cNvPr id="51" name="Pennanteckning 50">
                  <a:extLst>
                    <a:ext uri="{FF2B5EF4-FFF2-40B4-BE49-F238E27FC236}">
                      <a16:creationId xmlns:a16="http://schemas.microsoft.com/office/drawing/2014/main" id="{62EBF43C-7EE8-F752-E144-F9CA8CABB3E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259658" y="4845132"/>
                  <a:ext cx="4536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upp 60">
            <a:extLst>
              <a:ext uri="{FF2B5EF4-FFF2-40B4-BE49-F238E27FC236}">
                <a16:creationId xmlns:a16="http://schemas.microsoft.com/office/drawing/2014/main" id="{64230CC4-6FD9-8234-E203-97B6C983608F}"/>
              </a:ext>
            </a:extLst>
          </p:cNvPr>
          <p:cNvGrpSpPr/>
          <p:nvPr/>
        </p:nvGrpSpPr>
        <p:grpSpPr>
          <a:xfrm>
            <a:off x="669178" y="5229612"/>
            <a:ext cx="6681240" cy="38880"/>
            <a:chOff x="669178" y="5229612"/>
            <a:chExt cx="6681240" cy="3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3" name="Pennanteckning 52">
                  <a:extLst>
                    <a:ext uri="{FF2B5EF4-FFF2-40B4-BE49-F238E27FC236}">
                      <a16:creationId xmlns:a16="http://schemas.microsoft.com/office/drawing/2014/main" id="{013F27DB-45C4-F621-3296-DD4B353D78C8}"/>
                    </a:ext>
                  </a:extLst>
                </p14:cNvPr>
                <p14:cNvContentPartPr/>
                <p14:nvPr/>
              </p14:nvContentPartPr>
              <p14:xfrm>
                <a:off x="669178" y="5265612"/>
                <a:ext cx="753120" cy="2880"/>
              </p14:xfrm>
            </p:contentPart>
          </mc:Choice>
          <mc:Fallback xmlns="">
            <p:pic>
              <p:nvPicPr>
                <p:cNvPr id="53" name="Pennanteckning 52">
                  <a:extLst>
                    <a:ext uri="{FF2B5EF4-FFF2-40B4-BE49-F238E27FC236}">
                      <a16:creationId xmlns:a16="http://schemas.microsoft.com/office/drawing/2014/main" id="{013F27DB-45C4-F621-3296-DD4B353D78C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60178" y="5256612"/>
                  <a:ext cx="770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4" name="Pennanteckning 53">
                  <a:extLst>
                    <a:ext uri="{FF2B5EF4-FFF2-40B4-BE49-F238E27FC236}">
                      <a16:creationId xmlns:a16="http://schemas.microsoft.com/office/drawing/2014/main" id="{BABBF165-F81F-13C0-847F-A3D5B7BC11EC}"/>
                    </a:ext>
                  </a:extLst>
                </p14:cNvPr>
                <p14:cNvContentPartPr/>
                <p14:nvPr/>
              </p14:nvContentPartPr>
              <p14:xfrm>
                <a:off x="2633698" y="5229612"/>
                <a:ext cx="957960" cy="2160"/>
              </p14:xfrm>
            </p:contentPart>
          </mc:Choice>
          <mc:Fallback xmlns="">
            <p:pic>
              <p:nvPicPr>
                <p:cNvPr id="54" name="Pennanteckning 53">
                  <a:extLst>
                    <a:ext uri="{FF2B5EF4-FFF2-40B4-BE49-F238E27FC236}">
                      <a16:creationId xmlns:a16="http://schemas.microsoft.com/office/drawing/2014/main" id="{BABBF165-F81F-13C0-847F-A3D5B7BC11E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624698" y="5220972"/>
                  <a:ext cx="9756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Pennanteckning 54">
                  <a:extLst>
                    <a:ext uri="{FF2B5EF4-FFF2-40B4-BE49-F238E27FC236}">
                      <a16:creationId xmlns:a16="http://schemas.microsoft.com/office/drawing/2014/main" id="{9654C437-8D4A-5016-90DD-7E91D3896CDD}"/>
                    </a:ext>
                  </a:extLst>
                </p14:cNvPr>
                <p14:cNvContentPartPr/>
                <p14:nvPr/>
              </p14:nvContentPartPr>
              <p14:xfrm>
                <a:off x="3591298" y="5231412"/>
                <a:ext cx="637920" cy="3240"/>
              </p14:xfrm>
            </p:contentPart>
          </mc:Choice>
          <mc:Fallback xmlns="">
            <p:pic>
              <p:nvPicPr>
                <p:cNvPr id="55" name="Pennanteckning 54">
                  <a:extLst>
                    <a:ext uri="{FF2B5EF4-FFF2-40B4-BE49-F238E27FC236}">
                      <a16:creationId xmlns:a16="http://schemas.microsoft.com/office/drawing/2014/main" id="{9654C437-8D4A-5016-90DD-7E91D3896CD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582298" y="5222412"/>
                  <a:ext cx="655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6" name="Pennanteckning 55">
                  <a:extLst>
                    <a:ext uri="{FF2B5EF4-FFF2-40B4-BE49-F238E27FC236}">
                      <a16:creationId xmlns:a16="http://schemas.microsoft.com/office/drawing/2014/main" id="{A0539B17-15D5-4181-F048-D5FB73054717}"/>
                    </a:ext>
                  </a:extLst>
                </p14:cNvPr>
                <p14:cNvContentPartPr/>
                <p14:nvPr/>
              </p14:nvContentPartPr>
              <p14:xfrm>
                <a:off x="4228858" y="5234292"/>
                <a:ext cx="585000" cy="360"/>
              </p14:xfrm>
            </p:contentPart>
          </mc:Choice>
          <mc:Fallback xmlns="">
            <p:pic>
              <p:nvPicPr>
                <p:cNvPr id="56" name="Pennanteckning 55">
                  <a:extLst>
                    <a:ext uri="{FF2B5EF4-FFF2-40B4-BE49-F238E27FC236}">
                      <a16:creationId xmlns:a16="http://schemas.microsoft.com/office/drawing/2014/main" id="{A0539B17-15D5-4181-F048-D5FB7305471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219858" y="5225292"/>
                  <a:ext cx="60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Pennanteckning 56">
                  <a:extLst>
                    <a:ext uri="{FF2B5EF4-FFF2-40B4-BE49-F238E27FC236}">
                      <a16:creationId xmlns:a16="http://schemas.microsoft.com/office/drawing/2014/main" id="{FBDEDDA1-1FEE-00A7-E87C-148F7D9BD6FA}"/>
                    </a:ext>
                  </a:extLst>
                </p14:cNvPr>
                <p14:cNvContentPartPr/>
                <p14:nvPr/>
              </p14:nvContentPartPr>
              <p14:xfrm>
                <a:off x="4813138" y="5234292"/>
                <a:ext cx="568440" cy="4680"/>
              </p14:xfrm>
            </p:contentPart>
          </mc:Choice>
          <mc:Fallback xmlns="">
            <p:pic>
              <p:nvPicPr>
                <p:cNvPr id="57" name="Pennanteckning 56">
                  <a:extLst>
                    <a:ext uri="{FF2B5EF4-FFF2-40B4-BE49-F238E27FC236}">
                      <a16:creationId xmlns:a16="http://schemas.microsoft.com/office/drawing/2014/main" id="{FBDEDDA1-1FEE-00A7-E87C-148F7D9BD6F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804498" y="5225292"/>
                  <a:ext cx="586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Pennanteckning 57">
                  <a:extLst>
                    <a:ext uri="{FF2B5EF4-FFF2-40B4-BE49-F238E27FC236}">
                      <a16:creationId xmlns:a16="http://schemas.microsoft.com/office/drawing/2014/main" id="{15FFB710-8650-DE55-DD4E-3DF2F52E6B5B}"/>
                    </a:ext>
                  </a:extLst>
                </p14:cNvPr>
                <p14:cNvContentPartPr/>
                <p14:nvPr/>
              </p14:nvContentPartPr>
              <p14:xfrm>
                <a:off x="5381218" y="5238612"/>
                <a:ext cx="636480" cy="360"/>
              </p14:xfrm>
            </p:contentPart>
          </mc:Choice>
          <mc:Fallback xmlns="">
            <p:pic>
              <p:nvPicPr>
                <p:cNvPr id="58" name="Pennanteckning 57">
                  <a:extLst>
                    <a:ext uri="{FF2B5EF4-FFF2-40B4-BE49-F238E27FC236}">
                      <a16:creationId xmlns:a16="http://schemas.microsoft.com/office/drawing/2014/main" id="{15FFB710-8650-DE55-DD4E-3DF2F52E6B5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72578" y="5229972"/>
                  <a:ext cx="65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9" name="Pennanteckning 58">
                  <a:extLst>
                    <a:ext uri="{FF2B5EF4-FFF2-40B4-BE49-F238E27FC236}">
                      <a16:creationId xmlns:a16="http://schemas.microsoft.com/office/drawing/2014/main" id="{519AA9A1-E447-7326-949A-E708C86DBD98}"/>
                    </a:ext>
                  </a:extLst>
                </p14:cNvPr>
                <p14:cNvContentPartPr/>
                <p14:nvPr/>
              </p14:nvContentPartPr>
              <p14:xfrm>
                <a:off x="6017338" y="5238612"/>
                <a:ext cx="606240" cy="360"/>
              </p14:xfrm>
            </p:contentPart>
          </mc:Choice>
          <mc:Fallback xmlns="">
            <p:pic>
              <p:nvPicPr>
                <p:cNvPr id="59" name="Pennanteckning 58">
                  <a:extLst>
                    <a:ext uri="{FF2B5EF4-FFF2-40B4-BE49-F238E27FC236}">
                      <a16:creationId xmlns:a16="http://schemas.microsoft.com/office/drawing/2014/main" id="{519AA9A1-E447-7326-949A-E708C86DBD9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008698" y="5229972"/>
                  <a:ext cx="62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0" name="Pennanteckning 59">
                  <a:extLst>
                    <a:ext uri="{FF2B5EF4-FFF2-40B4-BE49-F238E27FC236}">
                      <a16:creationId xmlns:a16="http://schemas.microsoft.com/office/drawing/2014/main" id="{9C98A907-3A02-86C2-E746-4ED20925E895}"/>
                    </a:ext>
                  </a:extLst>
                </p14:cNvPr>
                <p14:cNvContentPartPr/>
                <p14:nvPr/>
              </p14:nvContentPartPr>
              <p14:xfrm>
                <a:off x="6623578" y="5238612"/>
                <a:ext cx="726840" cy="10800"/>
              </p14:xfrm>
            </p:contentPart>
          </mc:Choice>
          <mc:Fallback xmlns="">
            <p:pic>
              <p:nvPicPr>
                <p:cNvPr id="60" name="Pennanteckning 59">
                  <a:extLst>
                    <a:ext uri="{FF2B5EF4-FFF2-40B4-BE49-F238E27FC236}">
                      <a16:creationId xmlns:a16="http://schemas.microsoft.com/office/drawing/2014/main" id="{9C98A907-3A02-86C2-E746-4ED20925E89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14578" y="5229972"/>
                  <a:ext cx="744480" cy="28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98196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objekt 9" descr="En bild som visar text, Teckensnitt, skärmbild, vit&#10;&#10;Automatiskt genererad beskrivning">
            <a:extLst>
              <a:ext uri="{FF2B5EF4-FFF2-40B4-BE49-F238E27FC236}">
                <a16:creationId xmlns:a16="http://schemas.microsoft.com/office/drawing/2014/main" id="{D6854649-9678-5878-7CFB-9A3EA15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474" y="138605"/>
            <a:ext cx="7772400" cy="1672275"/>
          </a:xfrm>
          <a:prstGeom prst="rect">
            <a:avLst/>
          </a:prstGeom>
        </p:spPr>
      </p:pic>
      <p:pic>
        <p:nvPicPr>
          <p:cNvPr id="12" name="Bildobjekt 11" descr="En bild som visar text, Teckensnitt, skärmbild, dokument&#10;&#10;Automatiskt genererad beskrivning">
            <a:extLst>
              <a:ext uri="{FF2B5EF4-FFF2-40B4-BE49-F238E27FC236}">
                <a16:creationId xmlns:a16="http://schemas.microsoft.com/office/drawing/2014/main" id="{0B4CE482-4535-7588-2403-F23529F65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0" y="2039883"/>
            <a:ext cx="6776407" cy="3887952"/>
          </a:xfrm>
          <a:prstGeom prst="rect">
            <a:avLst/>
          </a:prstGeom>
        </p:spPr>
      </p:pic>
      <p:pic>
        <p:nvPicPr>
          <p:cNvPr id="14" name="Bildobjekt 13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1058B990-3269-EE32-6A4C-98B69B46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667" y="1949485"/>
            <a:ext cx="4413904" cy="41988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Pennanteckning 15">
                <a:extLst>
                  <a:ext uri="{FF2B5EF4-FFF2-40B4-BE49-F238E27FC236}">
                    <a16:creationId xmlns:a16="http://schemas.microsoft.com/office/drawing/2014/main" id="{FD14353D-74EE-987B-D804-C1A811FC096A}"/>
                  </a:ext>
                </a:extLst>
              </p14:cNvPr>
              <p14:cNvContentPartPr/>
              <p14:nvPr/>
            </p14:nvContentPartPr>
            <p14:xfrm>
              <a:off x="8539920" y="3028577"/>
              <a:ext cx="693000" cy="312480"/>
            </p14:xfrm>
          </p:contentPart>
        </mc:Choice>
        <mc:Fallback xmlns="">
          <p:pic>
            <p:nvPicPr>
              <p:cNvPr id="16" name="Pennanteckning 15">
                <a:extLst>
                  <a:ext uri="{FF2B5EF4-FFF2-40B4-BE49-F238E27FC236}">
                    <a16:creationId xmlns:a16="http://schemas.microsoft.com/office/drawing/2014/main" id="{FD14353D-74EE-987B-D804-C1A811FC096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30920" y="3019577"/>
                <a:ext cx="710640" cy="33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Pennanteckning 16">
                <a:extLst>
                  <a:ext uri="{FF2B5EF4-FFF2-40B4-BE49-F238E27FC236}">
                    <a16:creationId xmlns:a16="http://schemas.microsoft.com/office/drawing/2014/main" id="{FEBFDA7C-3675-CDF7-2BAA-B3E51DE1A495}"/>
                  </a:ext>
                </a:extLst>
              </p14:cNvPr>
              <p14:cNvContentPartPr/>
              <p14:nvPr/>
            </p14:nvContentPartPr>
            <p14:xfrm>
              <a:off x="9396720" y="3025697"/>
              <a:ext cx="940680" cy="276120"/>
            </p14:xfrm>
          </p:contentPart>
        </mc:Choice>
        <mc:Fallback xmlns="">
          <p:pic>
            <p:nvPicPr>
              <p:cNvPr id="17" name="Pennanteckning 16">
                <a:extLst>
                  <a:ext uri="{FF2B5EF4-FFF2-40B4-BE49-F238E27FC236}">
                    <a16:creationId xmlns:a16="http://schemas.microsoft.com/office/drawing/2014/main" id="{FEBFDA7C-3675-CDF7-2BAA-B3E51DE1A49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88080" y="3016697"/>
                <a:ext cx="95832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B56E4769-2776-F512-A251-2075C9591D94}"/>
                  </a:ext>
                </a:extLst>
              </p14:cNvPr>
              <p14:cNvContentPartPr/>
              <p14:nvPr/>
            </p14:nvContentPartPr>
            <p14:xfrm>
              <a:off x="10516320" y="3006257"/>
              <a:ext cx="722160" cy="25236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B56E4769-2776-F512-A251-2075C9591D9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07680" y="2997257"/>
                <a:ext cx="739800" cy="27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 22">
            <a:extLst>
              <a:ext uri="{FF2B5EF4-FFF2-40B4-BE49-F238E27FC236}">
                <a16:creationId xmlns:a16="http://schemas.microsoft.com/office/drawing/2014/main" id="{954BB23A-6D51-FEA7-43EA-5BB3B5C64F4B}"/>
              </a:ext>
            </a:extLst>
          </p:cNvPr>
          <p:cNvGrpSpPr/>
          <p:nvPr/>
        </p:nvGrpSpPr>
        <p:grpSpPr>
          <a:xfrm>
            <a:off x="8538120" y="4796897"/>
            <a:ext cx="2795400" cy="292320"/>
            <a:chOff x="8538120" y="4796897"/>
            <a:chExt cx="2795400" cy="29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Pennanteckning 18">
                  <a:extLst>
                    <a:ext uri="{FF2B5EF4-FFF2-40B4-BE49-F238E27FC236}">
                      <a16:creationId xmlns:a16="http://schemas.microsoft.com/office/drawing/2014/main" id="{9B32A6F7-C6DA-F4BA-027B-54016F9F922A}"/>
                    </a:ext>
                  </a:extLst>
                </p14:cNvPr>
                <p14:cNvContentPartPr/>
                <p14:nvPr/>
              </p14:nvContentPartPr>
              <p14:xfrm>
                <a:off x="8538120" y="4798697"/>
                <a:ext cx="733320" cy="290520"/>
              </p14:xfrm>
            </p:contentPart>
          </mc:Choice>
          <mc:Fallback xmlns="">
            <p:pic>
              <p:nvPicPr>
                <p:cNvPr id="19" name="Pennanteckning 18">
                  <a:extLst>
                    <a:ext uri="{FF2B5EF4-FFF2-40B4-BE49-F238E27FC236}">
                      <a16:creationId xmlns:a16="http://schemas.microsoft.com/office/drawing/2014/main" id="{9B32A6F7-C6DA-F4BA-027B-54016F9F922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29480" y="4790057"/>
                  <a:ext cx="7509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Pennanteckning 19">
                  <a:extLst>
                    <a:ext uri="{FF2B5EF4-FFF2-40B4-BE49-F238E27FC236}">
                      <a16:creationId xmlns:a16="http://schemas.microsoft.com/office/drawing/2014/main" id="{556C29F9-A0C4-EC35-BAFB-7BD701DD59A8}"/>
                    </a:ext>
                  </a:extLst>
                </p14:cNvPr>
                <p14:cNvContentPartPr/>
                <p14:nvPr/>
              </p14:nvContentPartPr>
              <p14:xfrm>
                <a:off x="9511920" y="4823537"/>
                <a:ext cx="744480" cy="246960"/>
              </p14:xfrm>
            </p:contentPart>
          </mc:Choice>
          <mc:Fallback xmlns="">
            <p:pic>
              <p:nvPicPr>
                <p:cNvPr id="20" name="Pennanteckning 19">
                  <a:extLst>
                    <a:ext uri="{FF2B5EF4-FFF2-40B4-BE49-F238E27FC236}">
                      <a16:creationId xmlns:a16="http://schemas.microsoft.com/office/drawing/2014/main" id="{556C29F9-A0C4-EC35-BAFB-7BD701DD59A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503280" y="4814897"/>
                  <a:ext cx="7621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Pennanteckning 21">
                  <a:extLst>
                    <a:ext uri="{FF2B5EF4-FFF2-40B4-BE49-F238E27FC236}">
                      <a16:creationId xmlns:a16="http://schemas.microsoft.com/office/drawing/2014/main" id="{87E62BDC-D68D-8575-62D9-6E269647E220}"/>
                    </a:ext>
                  </a:extLst>
                </p14:cNvPr>
                <p14:cNvContentPartPr/>
                <p14:nvPr/>
              </p14:nvContentPartPr>
              <p14:xfrm>
                <a:off x="10469520" y="4796897"/>
                <a:ext cx="864000" cy="266040"/>
              </p14:xfrm>
            </p:contentPart>
          </mc:Choice>
          <mc:Fallback xmlns="">
            <p:pic>
              <p:nvPicPr>
                <p:cNvPr id="22" name="Pennanteckning 21">
                  <a:extLst>
                    <a:ext uri="{FF2B5EF4-FFF2-40B4-BE49-F238E27FC236}">
                      <a16:creationId xmlns:a16="http://schemas.microsoft.com/office/drawing/2014/main" id="{87E62BDC-D68D-8575-62D9-6E269647E22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460520" y="4787897"/>
                  <a:ext cx="881640" cy="283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ruta 23">
            <a:extLst>
              <a:ext uri="{FF2B5EF4-FFF2-40B4-BE49-F238E27FC236}">
                <a16:creationId xmlns:a16="http://schemas.microsoft.com/office/drawing/2014/main" id="{57D0DD04-9C79-0AD6-2E4A-75FD3A8A5543}"/>
              </a:ext>
            </a:extLst>
          </p:cNvPr>
          <p:cNvSpPr txBox="1"/>
          <p:nvPr/>
        </p:nvSpPr>
        <p:spPr>
          <a:xfrm>
            <a:off x="11295301" y="2970854"/>
            <a:ext cx="7688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/>
              <a:t>60 kcal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5C494F12-FD0C-B021-09D1-D44CB3A3F078}"/>
              </a:ext>
            </a:extLst>
          </p:cNvPr>
          <p:cNvSpPr txBox="1"/>
          <p:nvPr/>
        </p:nvSpPr>
        <p:spPr>
          <a:xfrm>
            <a:off x="11333520" y="4746993"/>
            <a:ext cx="7688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/>
              <a:t>60 kcal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7F093101-6E7F-54E2-D740-3022A31F90F0}"/>
                  </a:ext>
                </a:extLst>
              </p14:cNvPr>
              <p14:cNvContentPartPr/>
              <p14:nvPr/>
            </p14:nvContentPartPr>
            <p14:xfrm>
              <a:off x="1515394" y="2500509"/>
              <a:ext cx="1822680" cy="54720"/>
            </p14:xfrm>
          </p:contentPart>
        </mc:Choice>
        <mc:Fallback xmlns=""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7F093101-6E7F-54E2-D740-3022A31F90F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06394" y="2491869"/>
                <a:ext cx="18403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Pennanteckning 28">
                <a:extLst>
                  <a:ext uri="{FF2B5EF4-FFF2-40B4-BE49-F238E27FC236}">
                    <a16:creationId xmlns:a16="http://schemas.microsoft.com/office/drawing/2014/main" id="{D1CA25ED-EE17-1289-0863-FFBF7956FA66}"/>
                  </a:ext>
                </a:extLst>
              </p14:cNvPr>
              <p14:cNvContentPartPr/>
              <p14:nvPr/>
            </p14:nvContentPartPr>
            <p14:xfrm>
              <a:off x="3635434" y="2551629"/>
              <a:ext cx="2050560" cy="45000"/>
            </p14:xfrm>
          </p:contentPart>
        </mc:Choice>
        <mc:Fallback xmlns="">
          <p:pic>
            <p:nvPicPr>
              <p:cNvPr id="29" name="Pennanteckning 28">
                <a:extLst>
                  <a:ext uri="{FF2B5EF4-FFF2-40B4-BE49-F238E27FC236}">
                    <a16:creationId xmlns:a16="http://schemas.microsoft.com/office/drawing/2014/main" id="{D1CA25ED-EE17-1289-0863-FFBF7956FA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26794" y="2542989"/>
                <a:ext cx="2068200" cy="6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upp 34">
            <a:extLst>
              <a:ext uri="{FF2B5EF4-FFF2-40B4-BE49-F238E27FC236}">
                <a16:creationId xmlns:a16="http://schemas.microsoft.com/office/drawing/2014/main" id="{8B9D477E-3209-03FE-3A48-ADCF99375058}"/>
              </a:ext>
            </a:extLst>
          </p:cNvPr>
          <p:cNvGrpSpPr/>
          <p:nvPr/>
        </p:nvGrpSpPr>
        <p:grpSpPr>
          <a:xfrm>
            <a:off x="160354" y="2752869"/>
            <a:ext cx="2121120" cy="30960"/>
            <a:chOff x="160354" y="2752869"/>
            <a:chExt cx="2121120" cy="3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Pennanteckning 31">
                  <a:extLst>
                    <a:ext uri="{FF2B5EF4-FFF2-40B4-BE49-F238E27FC236}">
                      <a16:creationId xmlns:a16="http://schemas.microsoft.com/office/drawing/2014/main" id="{BF18DF85-ED1A-6100-E4FA-AB469A9C098E}"/>
                    </a:ext>
                  </a:extLst>
                </p14:cNvPr>
                <p14:cNvContentPartPr/>
                <p14:nvPr/>
              </p14:nvContentPartPr>
              <p14:xfrm>
                <a:off x="1302274" y="2752869"/>
                <a:ext cx="979200" cy="30960"/>
              </p14:xfrm>
            </p:contentPart>
          </mc:Choice>
          <mc:Fallback xmlns="">
            <p:pic>
              <p:nvPicPr>
                <p:cNvPr id="32" name="Pennanteckning 31">
                  <a:extLst>
                    <a:ext uri="{FF2B5EF4-FFF2-40B4-BE49-F238E27FC236}">
                      <a16:creationId xmlns:a16="http://schemas.microsoft.com/office/drawing/2014/main" id="{BF18DF85-ED1A-6100-E4FA-AB469A9C098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293634" y="2744229"/>
                  <a:ext cx="9968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Pennanteckning 32">
                  <a:extLst>
                    <a:ext uri="{FF2B5EF4-FFF2-40B4-BE49-F238E27FC236}">
                      <a16:creationId xmlns:a16="http://schemas.microsoft.com/office/drawing/2014/main" id="{6972D565-50E9-73F9-7349-3B656F277345}"/>
                    </a:ext>
                  </a:extLst>
                </p14:cNvPr>
                <p14:cNvContentPartPr/>
                <p14:nvPr/>
              </p14:nvContentPartPr>
              <p14:xfrm>
                <a:off x="765154" y="2774469"/>
                <a:ext cx="537480" cy="9360"/>
              </p14:xfrm>
            </p:contentPart>
          </mc:Choice>
          <mc:Fallback xmlns="">
            <p:pic>
              <p:nvPicPr>
                <p:cNvPr id="33" name="Pennanteckning 32">
                  <a:extLst>
                    <a:ext uri="{FF2B5EF4-FFF2-40B4-BE49-F238E27FC236}">
                      <a16:creationId xmlns:a16="http://schemas.microsoft.com/office/drawing/2014/main" id="{6972D565-50E9-73F9-7349-3B656F27734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56514" y="2765829"/>
                  <a:ext cx="5551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Pennanteckning 33">
                  <a:extLst>
                    <a:ext uri="{FF2B5EF4-FFF2-40B4-BE49-F238E27FC236}">
                      <a16:creationId xmlns:a16="http://schemas.microsoft.com/office/drawing/2014/main" id="{5CBE8BD5-264B-7A26-C08F-2C0934E3F706}"/>
                    </a:ext>
                  </a:extLst>
                </p14:cNvPr>
                <p14:cNvContentPartPr/>
                <p14:nvPr/>
              </p14:nvContentPartPr>
              <p14:xfrm>
                <a:off x="160354" y="2774469"/>
                <a:ext cx="605160" cy="1080"/>
              </p14:xfrm>
            </p:contentPart>
          </mc:Choice>
          <mc:Fallback xmlns="">
            <p:pic>
              <p:nvPicPr>
                <p:cNvPr id="34" name="Pennanteckning 33">
                  <a:extLst>
                    <a:ext uri="{FF2B5EF4-FFF2-40B4-BE49-F238E27FC236}">
                      <a16:creationId xmlns:a16="http://schemas.microsoft.com/office/drawing/2014/main" id="{5CBE8BD5-264B-7A26-C08F-2C0934E3F70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51354" y="2765829"/>
                  <a:ext cx="622800" cy="1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6" name="Pennanteckning 35">
                <a:extLst>
                  <a:ext uri="{FF2B5EF4-FFF2-40B4-BE49-F238E27FC236}">
                    <a16:creationId xmlns:a16="http://schemas.microsoft.com/office/drawing/2014/main" id="{426BA010-F492-368A-F4B7-01CB448D9838}"/>
                  </a:ext>
                </a:extLst>
              </p14:cNvPr>
              <p14:cNvContentPartPr/>
              <p14:nvPr/>
            </p14:nvContentPartPr>
            <p14:xfrm>
              <a:off x="2980594" y="2762589"/>
              <a:ext cx="1184040" cy="25560"/>
            </p14:xfrm>
          </p:contentPart>
        </mc:Choice>
        <mc:Fallback xmlns="">
          <p:pic>
            <p:nvPicPr>
              <p:cNvPr id="36" name="Pennanteckning 35">
                <a:extLst>
                  <a:ext uri="{FF2B5EF4-FFF2-40B4-BE49-F238E27FC236}">
                    <a16:creationId xmlns:a16="http://schemas.microsoft.com/office/drawing/2014/main" id="{426BA010-F492-368A-F4B7-01CB448D983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71954" y="2753589"/>
                <a:ext cx="12016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" name="Pennanteckning 40">
                <a:extLst>
                  <a:ext uri="{FF2B5EF4-FFF2-40B4-BE49-F238E27FC236}">
                    <a16:creationId xmlns:a16="http://schemas.microsoft.com/office/drawing/2014/main" id="{7C098D14-1BB1-8615-8B23-52B86C33B70D}"/>
                  </a:ext>
                </a:extLst>
              </p14:cNvPr>
              <p14:cNvContentPartPr/>
              <p14:nvPr/>
            </p14:nvContentPartPr>
            <p14:xfrm>
              <a:off x="593074" y="2978949"/>
              <a:ext cx="2090520" cy="80640"/>
            </p14:xfrm>
          </p:contentPart>
        </mc:Choice>
        <mc:Fallback xmlns="">
          <p:pic>
            <p:nvPicPr>
              <p:cNvPr id="41" name="Pennanteckning 40">
                <a:extLst>
                  <a:ext uri="{FF2B5EF4-FFF2-40B4-BE49-F238E27FC236}">
                    <a16:creationId xmlns:a16="http://schemas.microsoft.com/office/drawing/2014/main" id="{7C098D14-1BB1-8615-8B23-52B86C33B70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84074" y="2969949"/>
                <a:ext cx="2108160" cy="98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upp 45">
            <a:extLst>
              <a:ext uri="{FF2B5EF4-FFF2-40B4-BE49-F238E27FC236}">
                <a16:creationId xmlns:a16="http://schemas.microsoft.com/office/drawing/2014/main" id="{41D1E0B7-3781-B6DE-8F6A-36A8F3EE028D}"/>
              </a:ext>
            </a:extLst>
          </p:cNvPr>
          <p:cNvGrpSpPr/>
          <p:nvPr/>
        </p:nvGrpSpPr>
        <p:grpSpPr>
          <a:xfrm>
            <a:off x="898354" y="3289577"/>
            <a:ext cx="2809080" cy="39960"/>
            <a:chOff x="898354" y="3289577"/>
            <a:chExt cx="2809080" cy="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Pennanteckning 42">
                  <a:extLst>
                    <a:ext uri="{FF2B5EF4-FFF2-40B4-BE49-F238E27FC236}">
                      <a16:creationId xmlns:a16="http://schemas.microsoft.com/office/drawing/2014/main" id="{EAD79728-2183-867D-CFF9-C77CBD3863DE}"/>
                    </a:ext>
                  </a:extLst>
                </p14:cNvPr>
                <p14:cNvContentPartPr/>
                <p14:nvPr/>
              </p14:nvContentPartPr>
              <p14:xfrm>
                <a:off x="2679634" y="3310097"/>
                <a:ext cx="1027800" cy="19440"/>
              </p14:xfrm>
            </p:contentPart>
          </mc:Choice>
          <mc:Fallback xmlns="">
            <p:pic>
              <p:nvPicPr>
                <p:cNvPr id="43" name="Pennanteckning 42">
                  <a:extLst>
                    <a:ext uri="{FF2B5EF4-FFF2-40B4-BE49-F238E27FC236}">
                      <a16:creationId xmlns:a16="http://schemas.microsoft.com/office/drawing/2014/main" id="{EAD79728-2183-867D-CFF9-C77CBD3863D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70634" y="3301457"/>
                  <a:ext cx="10454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4" name="Pennanteckning 43">
                  <a:extLst>
                    <a:ext uri="{FF2B5EF4-FFF2-40B4-BE49-F238E27FC236}">
                      <a16:creationId xmlns:a16="http://schemas.microsoft.com/office/drawing/2014/main" id="{7F28A5E6-8B23-B8C9-EC02-C069312C10ED}"/>
                    </a:ext>
                  </a:extLst>
                </p14:cNvPr>
                <p14:cNvContentPartPr/>
                <p14:nvPr/>
              </p14:nvContentPartPr>
              <p14:xfrm>
                <a:off x="1669474" y="3289577"/>
                <a:ext cx="1010160" cy="39960"/>
              </p14:xfrm>
            </p:contentPart>
          </mc:Choice>
          <mc:Fallback xmlns="">
            <p:pic>
              <p:nvPicPr>
                <p:cNvPr id="44" name="Pennanteckning 43">
                  <a:extLst>
                    <a:ext uri="{FF2B5EF4-FFF2-40B4-BE49-F238E27FC236}">
                      <a16:creationId xmlns:a16="http://schemas.microsoft.com/office/drawing/2014/main" id="{7F28A5E6-8B23-B8C9-EC02-C069312C10E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60834" y="3280937"/>
                  <a:ext cx="10278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5" name="Pennanteckning 44">
                  <a:extLst>
                    <a:ext uri="{FF2B5EF4-FFF2-40B4-BE49-F238E27FC236}">
                      <a16:creationId xmlns:a16="http://schemas.microsoft.com/office/drawing/2014/main" id="{ACEE4C0B-BC0A-4118-4494-9AE379CC42D8}"/>
                    </a:ext>
                  </a:extLst>
                </p14:cNvPr>
                <p14:cNvContentPartPr/>
                <p14:nvPr/>
              </p14:nvContentPartPr>
              <p14:xfrm>
                <a:off x="898354" y="3291377"/>
                <a:ext cx="771480" cy="25200"/>
              </p14:xfrm>
            </p:contentPart>
          </mc:Choice>
          <mc:Fallback xmlns="">
            <p:pic>
              <p:nvPicPr>
                <p:cNvPr id="45" name="Pennanteckning 44">
                  <a:extLst>
                    <a:ext uri="{FF2B5EF4-FFF2-40B4-BE49-F238E27FC236}">
                      <a16:creationId xmlns:a16="http://schemas.microsoft.com/office/drawing/2014/main" id="{ACEE4C0B-BC0A-4118-4494-9AE379CC42D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89714" y="3282737"/>
                  <a:ext cx="789120" cy="4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upp 48">
            <a:extLst>
              <a:ext uri="{FF2B5EF4-FFF2-40B4-BE49-F238E27FC236}">
                <a16:creationId xmlns:a16="http://schemas.microsoft.com/office/drawing/2014/main" id="{A65F3BD7-8EED-9A79-CB78-C94555612725}"/>
              </a:ext>
            </a:extLst>
          </p:cNvPr>
          <p:cNvGrpSpPr/>
          <p:nvPr/>
        </p:nvGrpSpPr>
        <p:grpSpPr>
          <a:xfrm>
            <a:off x="224074" y="3511697"/>
            <a:ext cx="1497240" cy="19080"/>
            <a:chOff x="224074" y="3511697"/>
            <a:chExt cx="1497240" cy="1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Pennanteckning 46">
                  <a:extLst>
                    <a:ext uri="{FF2B5EF4-FFF2-40B4-BE49-F238E27FC236}">
                      <a16:creationId xmlns:a16="http://schemas.microsoft.com/office/drawing/2014/main" id="{898451E0-6BCE-F01B-C2AA-3236F8C0096A}"/>
                    </a:ext>
                  </a:extLst>
                </p14:cNvPr>
                <p14:cNvContentPartPr/>
                <p14:nvPr/>
              </p14:nvContentPartPr>
              <p14:xfrm>
                <a:off x="913114" y="3511697"/>
                <a:ext cx="808200" cy="16560"/>
              </p14:xfrm>
            </p:contentPart>
          </mc:Choice>
          <mc:Fallback xmlns="">
            <p:pic>
              <p:nvPicPr>
                <p:cNvPr id="47" name="Pennanteckning 46">
                  <a:extLst>
                    <a:ext uri="{FF2B5EF4-FFF2-40B4-BE49-F238E27FC236}">
                      <a16:creationId xmlns:a16="http://schemas.microsoft.com/office/drawing/2014/main" id="{898451E0-6BCE-F01B-C2AA-3236F8C0096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04474" y="3503057"/>
                  <a:ext cx="8258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8" name="Pennanteckning 47">
                  <a:extLst>
                    <a:ext uri="{FF2B5EF4-FFF2-40B4-BE49-F238E27FC236}">
                      <a16:creationId xmlns:a16="http://schemas.microsoft.com/office/drawing/2014/main" id="{50036E7D-E11C-D7AB-8540-7DB241191C03}"/>
                    </a:ext>
                  </a:extLst>
                </p14:cNvPr>
                <p14:cNvContentPartPr/>
                <p14:nvPr/>
              </p14:nvContentPartPr>
              <p14:xfrm>
                <a:off x="224074" y="3512057"/>
                <a:ext cx="689760" cy="18720"/>
              </p14:xfrm>
            </p:contentPart>
          </mc:Choice>
          <mc:Fallback xmlns="">
            <p:pic>
              <p:nvPicPr>
                <p:cNvPr id="48" name="Pennanteckning 47">
                  <a:extLst>
                    <a:ext uri="{FF2B5EF4-FFF2-40B4-BE49-F238E27FC236}">
                      <a16:creationId xmlns:a16="http://schemas.microsoft.com/office/drawing/2014/main" id="{50036E7D-E11C-D7AB-8540-7DB241191C0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15074" y="3503057"/>
                  <a:ext cx="707400" cy="36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upp 61">
            <a:extLst>
              <a:ext uri="{FF2B5EF4-FFF2-40B4-BE49-F238E27FC236}">
                <a16:creationId xmlns:a16="http://schemas.microsoft.com/office/drawing/2014/main" id="{2CDA3959-EA6D-2D2F-D2DD-5D85865B0B59}"/>
              </a:ext>
            </a:extLst>
          </p:cNvPr>
          <p:cNvGrpSpPr/>
          <p:nvPr/>
        </p:nvGrpSpPr>
        <p:grpSpPr>
          <a:xfrm>
            <a:off x="207154" y="4176977"/>
            <a:ext cx="6462000" cy="56520"/>
            <a:chOff x="207154" y="4176977"/>
            <a:chExt cx="6462000" cy="5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1" name="Pennanteckning 50">
                  <a:extLst>
                    <a:ext uri="{FF2B5EF4-FFF2-40B4-BE49-F238E27FC236}">
                      <a16:creationId xmlns:a16="http://schemas.microsoft.com/office/drawing/2014/main" id="{B416454D-701B-2D02-2944-F2FDB9BF8184}"/>
                    </a:ext>
                  </a:extLst>
                </p14:cNvPr>
                <p14:cNvContentPartPr/>
                <p14:nvPr/>
              </p14:nvContentPartPr>
              <p14:xfrm>
                <a:off x="207154" y="4184537"/>
                <a:ext cx="642600" cy="3600"/>
              </p14:xfrm>
            </p:contentPart>
          </mc:Choice>
          <mc:Fallback xmlns="">
            <p:pic>
              <p:nvPicPr>
                <p:cNvPr id="51" name="Pennanteckning 50">
                  <a:extLst>
                    <a:ext uri="{FF2B5EF4-FFF2-40B4-BE49-F238E27FC236}">
                      <a16:creationId xmlns:a16="http://schemas.microsoft.com/office/drawing/2014/main" id="{B416454D-701B-2D02-2944-F2FDB9BF818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98514" y="4175897"/>
                  <a:ext cx="660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2" name="Pennanteckning 51">
                  <a:extLst>
                    <a:ext uri="{FF2B5EF4-FFF2-40B4-BE49-F238E27FC236}">
                      <a16:creationId xmlns:a16="http://schemas.microsoft.com/office/drawing/2014/main" id="{6578DF1B-0695-D40F-2389-0918817F1E32}"/>
                    </a:ext>
                  </a:extLst>
                </p14:cNvPr>
                <p14:cNvContentPartPr/>
                <p14:nvPr/>
              </p14:nvContentPartPr>
              <p14:xfrm>
                <a:off x="803314" y="4176977"/>
                <a:ext cx="902880" cy="29160"/>
              </p14:xfrm>
            </p:contentPart>
          </mc:Choice>
          <mc:Fallback xmlns="">
            <p:pic>
              <p:nvPicPr>
                <p:cNvPr id="52" name="Pennanteckning 51">
                  <a:extLst>
                    <a:ext uri="{FF2B5EF4-FFF2-40B4-BE49-F238E27FC236}">
                      <a16:creationId xmlns:a16="http://schemas.microsoft.com/office/drawing/2014/main" id="{6578DF1B-0695-D40F-2389-0918817F1E3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4314" y="4167977"/>
                  <a:ext cx="920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4" name="Pennanteckning 53">
                  <a:extLst>
                    <a:ext uri="{FF2B5EF4-FFF2-40B4-BE49-F238E27FC236}">
                      <a16:creationId xmlns:a16="http://schemas.microsoft.com/office/drawing/2014/main" id="{C9662235-6B0D-113E-E4D9-A60CE804A837}"/>
                    </a:ext>
                  </a:extLst>
                </p14:cNvPr>
                <p14:cNvContentPartPr/>
                <p14:nvPr/>
              </p14:nvContentPartPr>
              <p14:xfrm>
                <a:off x="2590354" y="4205417"/>
                <a:ext cx="876600" cy="28080"/>
              </p14:xfrm>
            </p:contentPart>
          </mc:Choice>
          <mc:Fallback xmlns="">
            <p:pic>
              <p:nvPicPr>
                <p:cNvPr id="54" name="Pennanteckning 53">
                  <a:extLst>
                    <a:ext uri="{FF2B5EF4-FFF2-40B4-BE49-F238E27FC236}">
                      <a16:creationId xmlns:a16="http://schemas.microsoft.com/office/drawing/2014/main" id="{C9662235-6B0D-113E-E4D9-A60CE804A83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81354" y="4196777"/>
                  <a:ext cx="8942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5" name="Pennanteckning 54">
                  <a:extLst>
                    <a:ext uri="{FF2B5EF4-FFF2-40B4-BE49-F238E27FC236}">
                      <a16:creationId xmlns:a16="http://schemas.microsoft.com/office/drawing/2014/main" id="{68375D70-9CBD-A306-3FB8-8C4366051D54}"/>
                    </a:ext>
                  </a:extLst>
                </p14:cNvPr>
                <p14:cNvContentPartPr/>
                <p14:nvPr/>
              </p14:nvContentPartPr>
              <p14:xfrm>
                <a:off x="1715194" y="4183817"/>
                <a:ext cx="875520" cy="49680"/>
              </p14:xfrm>
            </p:contentPart>
          </mc:Choice>
          <mc:Fallback xmlns="">
            <p:pic>
              <p:nvPicPr>
                <p:cNvPr id="55" name="Pennanteckning 54">
                  <a:extLst>
                    <a:ext uri="{FF2B5EF4-FFF2-40B4-BE49-F238E27FC236}">
                      <a16:creationId xmlns:a16="http://schemas.microsoft.com/office/drawing/2014/main" id="{68375D70-9CBD-A306-3FB8-8C4366051D5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706194" y="4175177"/>
                  <a:ext cx="8931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7" name="Pennanteckning 56">
                  <a:extLst>
                    <a:ext uri="{FF2B5EF4-FFF2-40B4-BE49-F238E27FC236}">
                      <a16:creationId xmlns:a16="http://schemas.microsoft.com/office/drawing/2014/main" id="{264EDC64-82D3-B07F-03B6-BCB81CCBF6A0}"/>
                    </a:ext>
                  </a:extLst>
                </p14:cNvPr>
                <p14:cNvContentPartPr/>
                <p14:nvPr/>
              </p14:nvContentPartPr>
              <p14:xfrm>
                <a:off x="3441034" y="4181657"/>
                <a:ext cx="953640" cy="41040"/>
              </p14:xfrm>
            </p:contentPart>
          </mc:Choice>
          <mc:Fallback xmlns="">
            <p:pic>
              <p:nvPicPr>
                <p:cNvPr id="57" name="Pennanteckning 56">
                  <a:extLst>
                    <a:ext uri="{FF2B5EF4-FFF2-40B4-BE49-F238E27FC236}">
                      <a16:creationId xmlns:a16="http://schemas.microsoft.com/office/drawing/2014/main" id="{264EDC64-82D3-B07F-03B6-BCB81CCBF6A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432034" y="4173017"/>
                  <a:ext cx="9712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9" name="Pennanteckning 58">
                  <a:extLst>
                    <a:ext uri="{FF2B5EF4-FFF2-40B4-BE49-F238E27FC236}">
                      <a16:creationId xmlns:a16="http://schemas.microsoft.com/office/drawing/2014/main" id="{1C60B686-777D-7F7C-83D3-F137A1A7C05A}"/>
                    </a:ext>
                  </a:extLst>
                </p14:cNvPr>
                <p14:cNvContentPartPr/>
                <p14:nvPr/>
              </p14:nvContentPartPr>
              <p14:xfrm>
                <a:off x="4398634" y="4184897"/>
                <a:ext cx="1015200" cy="39960"/>
              </p14:xfrm>
            </p:contentPart>
          </mc:Choice>
          <mc:Fallback xmlns="">
            <p:pic>
              <p:nvPicPr>
                <p:cNvPr id="59" name="Pennanteckning 58">
                  <a:extLst>
                    <a:ext uri="{FF2B5EF4-FFF2-40B4-BE49-F238E27FC236}">
                      <a16:creationId xmlns:a16="http://schemas.microsoft.com/office/drawing/2014/main" id="{1C60B686-777D-7F7C-83D3-F137A1A7C05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389634" y="4176257"/>
                  <a:ext cx="1032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1" name="Pennanteckning 60">
                  <a:extLst>
                    <a:ext uri="{FF2B5EF4-FFF2-40B4-BE49-F238E27FC236}">
                      <a16:creationId xmlns:a16="http://schemas.microsoft.com/office/drawing/2014/main" id="{7167E720-6D90-36FE-3E14-F62638F4A165}"/>
                    </a:ext>
                  </a:extLst>
                </p14:cNvPr>
                <p14:cNvContentPartPr/>
                <p14:nvPr/>
              </p14:nvContentPartPr>
              <p14:xfrm>
                <a:off x="5408074" y="4203977"/>
                <a:ext cx="1261080" cy="21960"/>
              </p14:xfrm>
            </p:contentPart>
          </mc:Choice>
          <mc:Fallback xmlns="">
            <p:pic>
              <p:nvPicPr>
                <p:cNvPr id="61" name="Pennanteckning 60">
                  <a:extLst>
                    <a:ext uri="{FF2B5EF4-FFF2-40B4-BE49-F238E27FC236}">
                      <a16:creationId xmlns:a16="http://schemas.microsoft.com/office/drawing/2014/main" id="{7167E720-6D90-36FE-3E14-F62638F4A16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99434" y="4195337"/>
                  <a:ext cx="127872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Pennanteckning 62">
                <a:extLst>
                  <a:ext uri="{FF2B5EF4-FFF2-40B4-BE49-F238E27FC236}">
                    <a16:creationId xmlns:a16="http://schemas.microsoft.com/office/drawing/2014/main" id="{1106CC3B-8070-AD94-B764-9D609C795B41}"/>
                  </a:ext>
                </a:extLst>
              </p14:cNvPr>
              <p14:cNvContentPartPr/>
              <p14:nvPr/>
            </p14:nvContentPartPr>
            <p14:xfrm>
              <a:off x="238474" y="4409177"/>
              <a:ext cx="923400" cy="13680"/>
            </p14:xfrm>
          </p:contentPart>
        </mc:Choice>
        <mc:Fallback xmlns="">
          <p:pic>
            <p:nvPicPr>
              <p:cNvPr id="63" name="Pennanteckning 62">
                <a:extLst>
                  <a:ext uri="{FF2B5EF4-FFF2-40B4-BE49-F238E27FC236}">
                    <a16:creationId xmlns:a16="http://schemas.microsoft.com/office/drawing/2014/main" id="{1106CC3B-8070-AD94-B764-9D609C795B4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9834" y="4400537"/>
                <a:ext cx="941040" cy="31320"/>
              </a:xfrm>
              <a:prstGeom prst="rect">
                <a:avLst/>
              </a:prstGeom>
            </p:spPr>
          </p:pic>
        </mc:Fallback>
      </mc:AlternateContent>
      <p:sp>
        <p:nvSpPr>
          <p:cNvPr id="2048" name="textruta 2047">
            <a:extLst>
              <a:ext uri="{FF2B5EF4-FFF2-40B4-BE49-F238E27FC236}">
                <a16:creationId xmlns:a16="http://schemas.microsoft.com/office/drawing/2014/main" id="{0ADBD5CE-8085-C33F-9E45-BCCAE148DAD1}"/>
              </a:ext>
            </a:extLst>
          </p:cNvPr>
          <p:cNvSpPr txBox="1"/>
          <p:nvPr/>
        </p:nvSpPr>
        <p:spPr>
          <a:xfrm>
            <a:off x="207154" y="6247759"/>
            <a:ext cx="92990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500" dirty="0"/>
              <a:t>Enligt studien så ökade inte energiintag men den ökade lika mycket som energiförbrukning för kallbad gruppen. </a:t>
            </a:r>
          </a:p>
        </p:txBody>
      </p:sp>
    </p:spTree>
    <p:extLst>
      <p:ext uri="{BB962C8B-B14F-4D97-AF65-F5344CB8AC3E}">
        <p14:creationId xmlns:p14="http://schemas.microsoft.com/office/powerpoint/2010/main" val="2556066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sv-SE" sz="5400" dirty="0"/>
              <a:t>Kallbad &amp; återhämtning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20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Kallbadare pratar om att det är bra återhämtningen genom att: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Minska inflammation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Minska träningsvärk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Hjälper dig sova bättre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Ökar syretillförsel 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- Rensar gifter 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Stämmer det eller inte? </a:t>
            </a:r>
            <a:br>
              <a:rPr lang="sv-SE" sz="2000" dirty="0"/>
            </a:b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Recovery">
            <a:extLst>
              <a:ext uri="{FF2B5EF4-FFF2-40B4-BE49-F238E27FC236}">
                <a16:creationId xmlns:a16="http://schemas.microsoft.com/office/drawing/2014/main" id="{8BDCBF5A-E260-8DB5-77DD-24C743B2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-3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336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2254965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 och deltagare: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- 25 tävlande ungdomar (Tjejer och pojkar)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Dem tränar 6 gånger i veckan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- 6 veckor lång studie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Dem körde styrketräning följt av sim träning på veckodagarna och sim turnering på lördagarna.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Simningen gjordes i 26 gradigt vatten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Ingen intervention gjordes på udda veckor utan endast på 2,4,6</a:t>
            </a: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veckorna</a:t>
            </a: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Vid kallbadet va dem i 14 grader i 12 min (QWI)</a:t>
            </a:r>
            <a:b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Tre interventions och den andra va placebo (27 grader vatten) och passiv återhämtning.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(16)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Teckensnitt, vit&#10;&#10;Automatiskt genererad beskrivning">
            <a:extLst>
              <a:ext uri="{FF2B5EF4-FFF2-40B4-BE49-F238E27FC236}">
                <a16:creationId xmlns:a16="http://schemas.microsoft.com/office/drawing/2014/main" id="{2459DBBD-A0B3-8C5F-D463-D4409ECF9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62" y="759940"/>
            <a:ext cx="5760720" cy="1019810"/>
          </a:xfrm>
          <a:prstGeom prst="rect">
            <a:avLst/>
          </a:prstGeom>
        </p:spPr>
      </p:pic>
      <p:pic>
        <p:nvPicPr>
          <p:cNvPr id="5" name="Bildobjekt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64C71AC5-A339-0A4A-DCF6-3F8E3D851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19" y="2929455"/>
            <a:ext cx="5760720" cy="3622040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208523E-656D-7D99-EA71-5F344791B2DB}"/>
              </a:ext>
            </a:extLst>
          </p:cNvPr>
          <p:cNvSpPr txBox="1">
            <a:spLocks/>
          </p:cNvSpPr>
          <p:nvPr/>
        </p:nvSpPr>
        <p:spPr>
          <a:xfrm>
            <a:off x="6272800" y="759940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test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Bänkpress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Pullup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Tre set med 30 min intervaller</a:t>
            </a: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Kallbad verkade inte försämra simning, flexibilitet, över och underkropp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power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Det gav inte heller någon extra effekt </a:t>
            </a: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3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681525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Wim Hoff metoden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Wim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hof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metoden är en approach där du kombinerar mentalt välmående med kyla, andning och meditation.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Kollade effekter av 15 dagar WHM på CV parametrar samt olika psykologiska parametrar.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- 42 personer delades in i ”Wim Hoff” eller ”kontroll”.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Tester gjordes inne i ett kontrollerat center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Deltagare: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Män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Inga underliggande problem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 använda CV medicin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 köra vanlig träning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 tidigare ha gjort sakerna som görs i studien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(17)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208523E-656D-7D99-EA71-5F344791B2DB}"/>
              </a:ext>
            </a:extLst>
          </p:cNvPr>
          <p:cNvSpPr txBox="1">
            <a:spLocks/>
          </p:cNvSpPr>
          <p:nvPr/>
        </p:nvSpPr>
        <p:spPr>
          <a:xfrm>
            <a:off x="6284246" y="155614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Protokoll: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Deltagare åkte till labbet tidigast 4 timmar efter dem ätit och skulle undvika koffein samt nikotin 4 timmar före mätning.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 skulle inte kört hårt träning 24 timmar innan.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Teckensnitt, vit, typografi&#10;&#10;Automatiskt genererad beskrivning">
            <a:extLst>
              <a:ext uri="{FF2B5EF4-FFF2-40B4-BE49-F238E27FC236}">
                <a16:creationId xmlns:a16="http://schemas.microsoft.com/office/drawing/2014/main" id="{300EE60D-C211-3CA0-0052-ED09ED430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8" y="338795"/>
            <a:ext cx="5760720" cy="1003935"/>
          </a:xfrm>
          <a:prstGeom prst="rect">
            <a:avLst/>
          </a:prstGeom>
        </p:spPr>
      </p:pic>
      <p:pic>
        <p:nvPicPr>
          <p:cNvPr id="6148" name="Picture 4" descr="Wim Hof: The Iceman | Guinness World Records">
            <a:extLst>
              <a:ext uri="{FF2B5EF4-FFF2-40B4-BE49-F238E27FC236}">
                <a16:creationId xmlns:a16="http://schemas.microsoft.com/office/drawing/2014/main" id="{A749FCD3-B05F-3C12-E04A-1E76EE1D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4" y="3521012"/>
            <a:ext cx="4679718" cy="31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2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BF3D7A7-24FD-4609-15D3-B1F83A7F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sv-SE" sz="5400"/>
              <a:t>Vad kommer vi gå igenom?</a:t>
            </a:r>
          </a:p>
        </p:txBody>
      </p:sp>
      <p:sp>
        <p:nvSpPr>
          <p:cNvPr id="71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5FC9A08-E345-3A6E-FFF7-A62A0D47E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sv-SE" sz="2200" dirty="0"/>
              <a:t>Kallbad och hypertrofi</a:t>
            </a:r>
          </a:p>
          <a:p>
            <a:r>
              <a:rPr lang="sv-SE" sz="2200" dirty="0"/>
              <a:t>Kallbad och viktnedgång</a:t>
            </a:r>
          </a:p>
          <a:p>
            <a:r>
              <a:rPr lang="sv-SE" sz="2200" dirty="0"/>
              <a:t>Kallbad och återhämtning </a:t>
            </a:r>
          </a:p>
        </p:txBody>
      </p:sp>
      <p:pic>
        <p:nvPicPr>
          <p:cNvPr id="7170" name="Picture 2" descr="Ice &amp; Winter Baths - Destination Uppsala">
            <a:extLst>
              <a:ext uri="{FF2B5EF4-FFF2-40B4-BE49-F238E27FC236}">
                <a16:creationId xmlns:a16="http://schemas.microsoft.com/office/drawing/2014/main" id="{5795684F-E744-8F62-CAF2-027523D83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5" r="2431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FA2AB7F2-60F1-3CA5-8E0A-6616FEF908D6}"/>
                  </a:ext>
                </a:extLst>
              </p14:cNvPr>
              <p14:cNvContentPartPr/>
              <p14:nvPr/>
            </p14:nvContentPartPr>
            <p14:xfrm>
              <a:off x="3156340" y="3194280"/>
              <a:ext cx="360" cy="36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FA2AB7F2-60F1-3CA5-8E0A-6616FEF908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7340" y="318564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4836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681525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Wim Hoff metoden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Wim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hof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metoden är en approach där du kombinerar mentalt välmående med kyla, andning och meditation.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Kollade effekter av 15 dagar WHM på CV parametrar samt olika psykologiska parametrar.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- 42 personer delades in i ”Wim Hoff” eller ”kontroll2.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Tester gjordes inne i ett kontrollerat center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Deltagare: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Män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Inga underliggande problem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 använda CV medicin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 köra vanlig träning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Inte tidigare ha gjort sakerna som görs i studien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(17)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208523E-656D-7D99-EA71-5F344791B2DB}"/>
              </a:ext>
            </a:extLst>
          </p:cNvPr>
          <p:cNvSpPr txBox="1">
            <a:spLocks/>
          </p:cNvSpPr>
          <p:nvPr/>
        </p:nvSpPr>
        <p:spPr>
          <a:xfrm>
            <a:off x="6284246" y="338795"/>
            <a:ext cx="5714935" cy="339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Vad mättes: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Vikt mått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Fysisk aktivitet va själv rapporterande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HRV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Blodtryck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Cold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pressor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test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Upplevd stress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Känslor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Energi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Intervention: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Dem mediterade 5 min per dag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 skulle göra 30-40 andetag enligt en viss andningsövning per dag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Kallduschar med 30s som ökades med 5 s per dag (kallaste vattnet möjligt)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denna studien kan inte de positiva effekterna på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cardiovaskulär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hälsa och psykologiska parametrar konfirmeras.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Limitering</a:t>
            </a: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Kalldusch inte bad, väldigt kort.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Teckensnitt, vit, typografi&#10;&#10;Automatiskt genererad beskrivning">
            <a:extLst>
              <a:ext uri="{FF2B5EF4-FFF2-40B4-BE49-F238E27FC236}">
                <a16:creationId xmlns:a16="http://schemas.microsoft.com/office/drawing/2014/main" id="{300EE60D-C211-3CA0-0052-ED09ED430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48" y="338795"/>
            <a:ext cx="5760720" cy="100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3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objekt 4" descr="En bild som visar text, Teckensnitt, vit&#10;&#10;Automatiskt genererad beskrivning">
            <a:extLst>
              <a:ext uri="{FF2B5EF4-FFF2-40B4-BE49-F238E27FC236}">
                <a16:creationId xmlns:a16="http://schemas.microsoft.com/office/drawing/2014/main" id="{55131608-47FC-BA5F-BBC8-A5DBF9DAA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648" y="338795"/>
            <a:ext cx="5528214" cy="907617"/>
          </a:xfrm>
          <a:prstGeom prst="rect">
            <a:avLst/>
          </a:prstGeom>
        </p:spPr>
      </p:pic>
      <p:pic>
        <p:nvPicPr>
          <p:cNvPr id="8" name="Bildobjekt 7" descr="En bild som visar text, Teckensnitt, dokument, skärmbild&#10;&#10;Automatiskt genererad beskrivning">
            <a:extLst>
              <a:ext uri="{FF2B5EF4-FFF2-40B4-BE49-F238E27FC236}">
                <a16:creationId xmlns:a16="http://schemas.microsoft.com/office/drawing/2014/main" id="{62D5A701-F17E-B4B4-F203-20696314A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02" y="1585207"/>
            <a:ext cx="9236995" cy="3145842"/>
          </a:xfrm>
          <a:prstGeom prst="rect">
            <a:avLst/>
          </a:prstGeom>
        </p:spPr>
      </p:pic>
      <p:pic>
        <p:nvPicPr>
          <p:cNvPr id="12" name="Bildobjekt 11" descr="En bild som visar text, Teckensnitt, algebra&#10;&#10;Automatiskt genererad beskrivning">
            <a:extLst>
              <a:ext uri="{FF2B5EF4-FFF2-40B4-BE49-F238E27FC236}">
                <a16:creationId xmlns:a16="http://schemas.microsoft.com/office/drawing/2014/main" id="{DD6A32ED-6CE5-3EB1-1085-9BF5C3603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01" y="4887468"/>
            <a:ext cx="9236995" cy="1428788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82F39716-12B3-E815-42DF-B1DCDAE2ABA9}"/>
              </a:ext>
            </a:extLst>
          </p:cNvPr>
          <p:cNvSpPr txBox="1"/>
          <p:nvPr/>
        </p:nvSpPr>
        <p:spPr>
          <a:xfrm>
            <a:off x="814388" y="6286500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(18)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47D4475C-85D2-7375-2880-ECE3A240920F}"/>
              </a:ext>
            </a:extLst>
          </p:cNvPr>
          <p:cNvGrpSpPr/>
          <p:nvPr/>
        </p:nvGrpSpPr>
        <p:grpSpPr>
          <a:xfrm>
            <a:off x="2386738" y="1936332"/>
            <a:ext cx="2998080" cy="75240"/>
            <a:chOff x="2386738" y="1936332"/>
            <a:chExt cx="2998080" cy="7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Pennanteckning 14">
                  <a:extLst>
                    <a:ext uri="{FF2B5EF4-FFF2-40B4-BE49-F238E27FC236}">
                      <a16:creationId xmlns:a16="http://schemas.microsoft.com/office/drawing/2014/main" id="{CCFBFE86-A9A3-772C-E5CA-CFD815D082EC}"/>
                    </a:ext>
                  </a:extLst>
                </p14:cNvPr>
                <p14:cNvContentPartPr/>
                <p14:nvPr/>
              </p14:nvContentPartPr>
              <p14:xfrm>
                <a:off x="3100618" y="1936332"/>
                <a:ext cx="2284200" cy="75240"/>
              </p14:xfrm>
            </p:contentPart>
          </mc:Choice>
          <mc:Fallback xmlns="">
            <p:pic>
              <p:nvPicPr>
                <p:cNvPr id="15" name="Pennanteckning 14">
                  <a:extLst>
                    <a:ext uri="{FF2B5EF4-FFF2-40B4-BE49-F238E27FC236}">
                      <a16:creationId xmlns:a16="http://schemas.microsoft.com/office/drawing/2014/main" id="{CCFBFE86-A9A3-772C-E5CA-CFD815D082E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91978" y="1927692"/>
                  <a:ext cx="23018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Pennanteckning 15">
                  <a:extLst>
                    <a:ext uri="{FF2B5EF4-FFF2-40B4-BE49-F238E27FC236}">
                      <a16:creationId xmlns:a16="http://schemas.microsoft.com/office/drawing/2014/main" id="{EF463A5B-F0A2-2CD9-EF8F-775E19FDC15B}"/>
                    </a:ext>
                  </a:extLst>
                </p14:cNvPr>
                <p14:cNvContentPartPr/>
                <p14:nvPr/>
              </p14:nvContentPartPr>
              <p14:xfrm>
                <a:off x="2386738" y="1943532"/>
                <a:ext cx="714240" cy="43200"/>
              </p14:xfrm>
            </p:contentPart>
          </mc:Choice>
          <mc:Fallback xmlns="">
            <p:pic>
              <p:nvPicPr>
                <p:cNvPr id="16" name="Pennanteckning 15">
                  <a:extLst>
                    <a:ext uri="{FF2B5EF4-FFF2-40B4-BE49-F238E27FC236}">
                      <a16:creationId xmlns:a16="http://schemas.microsoft.com/office/drawing/2014/main" id="{EF463A5B-F0A2-2CD9-EF8F-775E19FDC1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78098" y="1934532"/>
                  <a:ext cx="731880" cy="6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Pennanteckning 17">
                <a:extLst>
                  <a:ext uri="{FF2B5EF4-FFF2-40B4-BE49-F238E27FC236}">
                    <a16:creationId xmlns:a16="http://schemas.microsoft.com/office/drawing/2014/main" id="{2900029A-9313-4999-512E-94BBF0C0D69E}"/>
                  </a:ext>
                </a:extLst>
              </p14:cNvPr>
              <p14:cNvContentPartPr/>
              <p14:nvPr/>
            </p14:nvContentPartPr>
            <p14:xfrm>
              <a:off x="7915978" y="2191572"/>
              <a:ext cx="2608920" cy="107280"/>
            </p14:xfrm>
          </p:contentPart>
        </mc:Choice>
        <mc:Fallback xmlns="">
          <p:pic>
            <p:nvPicPr>
              <p:cNvPr id="18" name="Pennanteckning 17">
                <a:extLst>
                  <a:ext uri="{FF2B5EF4-FFF2-40B4-BE49-F238E27FC236}">
                    <a16:creationId xmlns:a16="http://schemas.microsoft.com/office/drawing/2014/main" id="{2900029A-9313-4999-512E-94BBF0C0D6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06978" y="2182932"/>
                <a:ext cx="2626560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Pennanteckning 18">
                <a:extLst>
                  <a:ext uri="{FF2B5EF4-FFF2-40B4-BE49-F238E27FC236}">
                    <a16:creationId xmlns:a16="http://schemas.microsoft.com/office/drawing/2014/main" id="{3BC58AF5-1940-3AD7-BD14-CA722EE4AF53}"/>
                  </a:ext>
                </a:extLst>
              </p14:cNvPr>
              <p14:cNvContentPartPr/>
              <p14:nvPr/>
            </p14:nvContentPartPr>
            <p14:xfrm>
              <a:off x="2425618" y="2522052"/>
              <a:ext cx="2528640" cy="124920"/>
            </p14:xfrm>
          </p:contentPart>
        </mc:Choice>
        <mc:Fallback xmlns="">
          <p:pic>
            <p:nvPicPr>
              <p:cNvPr id="19" name="Pennanteckning 18">
                <a:extLst>
                  <a:ext uri="{FF2B5EF4-FFF2-40B4-BE49-F238E27FC236}">
                    <a16:creationId xmlns:a16="http://schemas.microsoft.com/office/drawing/2014/main" id="{3BC58AF5-1940-3AD7-BD14-CA722EE4AF5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16978" y="2513412"/>
                <a:ext cx="2546280" cy="14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upp 21">
            <a:extLst>
              <a:ext uri="{FF2B5EF4-FFF2-40B4-BE49-F238E27FC236}">
                <a16:creationId xmlns:a16="http://schemas.microsoft.com/office/drawing/2014/main" id="{7DDAD8D1-0806-E389-EE49-88E8A4EEF433}"/>
              </a:ext>
            </a:extLst>
          </p:cNvPr>
          <p:cNvGrpSpPr/>
          <p:nvPr/>
        </p:nvGrpSpPr>
        <p:grpSpPr>
          <a:xfrm>
            <a:off x="5903578" y="2550852"/>
            <a:ext cx="3295440" cy="65520"/>
            <a:chOff x="5903578" y="2550852"/>
            <a:chExt cx="3295440" cy="6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Pennanteckning 19">
                  <a:extLst>
                    <a:ext uri="{FF2B5EF4-FFF2-40B4-BE49-F238E27FC236}">
                      <a16:creationId xmlns:a16="http://schemas.microsoft.com/office/drawing/2014/main" id="{5CF3B9C3-5706-8064-F429-0B50C372F72A}"/>
                    </a:ext>
                  </a:extLst>
                </p14:cNvPr>
                <p14:cNvContentPartPr/>
                <p14:nvPr/>
              </p14:nvContentPartPr>
              <p14:xfrm>
                <a:off x="6102658" y="2550852"/>
                <a:ext cx="3096360" cy="65520"/>
              </p14:xfrm>
            </p:contentPart>
          </mc:Choice>
          <mc:Fallback xmlns="">
            <p:pic>
              <p:nvPicPr>
                <p:cNvPr id="20" name="Pennanteckning 19">
                  <a:extLst>
                    <a:ext uri="{FF2B5EF4-FFF2-40B4-BE49-F238E27FC236}">
                      <a16:creationId xmlns:a16="http://schemas.microsoft.com/office/drawing/2014/main" id="{5CF3B9C3-5706-8064-F429-0B50C372F72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093658" y="2542212"/>
                  <a:ext cx="31140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Pennanteckning 20">
                  <a:extLst>
                    <a:ext uri="{FF2B5EF4-FFF2-40B4-BE49-F238E27FC236}">
                      <a16:creationId xmlns:a16="http://schemas.microsoft.com/office/drawing/2014/main" id="{3162E874-7D2F-B35B-5342-5AC29DE6009E}"/>
                    </a:ext>
                  </a:extLst>
                </p14:cNvPr>
                <p14:cNvContentPartPr/>
                <p14:nvPr/>
              </p14:nvContentPartPr>
              <p14:xfrm>
                <a:off x="5903578" y="2571732"/>
                <a:ext cx="229680" cy="7560"/>
              </p14:xfrm>
            </p:contentPart>
          </mc:Choice>
          <mc:Fallback xmlns="">
            <p:pic>
              <p:nvPicPr>
                <p:cNvPr id="21" name="Pennanteckning 20">
                  <a:extLst>
                    <a:ext uri="{FF2B5EF4-FFF2-40B4-BE49-F238E27FC236}">
                      <a16:creationId xmlns:a16="http://schemas.microsoft.com/office/drawing/2014/main" id="{3162E874-7D2F-B35B-5342-5AC29DE6009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94938" y="2562732"/>
                  <a:ext cx="24732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Pennanteckning 22">
                <a:extLst>
                  <a:ext uri="{FF2B5EF4-FFF2-40B4-BE49-F238E27FC236}">
                    <a16:creationId xmlns:a16="http://schemas.microsoft.com/office/drawing/2014/main" id="{CE66DE68-976F-D1C2-CC58-25A5D1CBF100}"/>
                  </a:ext>
                </a:extLst>
              </p14:cNvPr>
              <p14:cNvContentPartPr/>
              <p14:nvPr/>
            </p14:nvContentPartPr>
            <p14:xfrm>
              <a:off x="7333858" y="2839932"/>
              <a:ext cx="3160800" cy="57240"/>
            </p14:xfrm>
          </p:contentPart>
        </mc:Choice>
        <mc:Fallback xmlns="">
          <p:pic>
            <p:nvPicPr>
              <p:cNvPr id="23" name="Pennanteckning 22">
                <a:extLst>
                  <a:ext uri="{FF2B5EF4-FFF2-40B4-BE49-F238E27FC236}">
                    <a16:creationId xmlns:a16="http://schemas.microsoft.com/office/drawing/2014/main" id="{CE66DE68-976F-D1C2-CC58-25A5D1CBF10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24858" y="2831292"/>
                <a:ext cx="317844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Pennanteckning 23">
                <a:extLst>
                  <a:ext uri="{FF2B5EF4-FFF2-40B4-BE49-F238E27FC236}">
                    <a16:creationId xmlns:a16="http://schemas.microsoft.com/office/drawing/2014/main" id="{B75E1F5B-BCC7-8155-6145-CC8ABBA1F1BE}"/>
                  </a:ext>
                </a:extLst>
              </p14:cNvPr>
              <p14:cNvContentPartPr/>
              <p14:nvPr/>
            </p14:nvContentPartPr>
            <p14:xfrm>
              <a:off x="1672858" y="3167892"/>
              <a:ext cx="776880" cy="28800"/>
            </p14:xfrm>
          </p:contentPart>
        </mc:Choice>
        <mc:Fallback xmlns="">
          <p:pic>
            <p:nvPicPr>
              <p:cNvPr id="24" name="Pennanteckning 23">
                <a:extLst>
                  <a:ext uri="{FF2B5EF4-FFF2-40B4-BE49-F238E27FC236}">
                    <a16:creationId xmlns:a16="http://schemas.microsoft.com/office/drawing/2014/main" id="{B75E1F5B-BCC7-8155-6145-CC8ABBA1F1B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64218" y="3159252"/>
                <a:ext cx="7945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Pennanteckning 24">
                <a:extLst>
                  <a:ext uri="{FF2B5EF4-FFF2-40B4-BE49-F238E27FC236}">
                    <a16:creationId xmlns:a16="http://schemas.microsoft.com/office/drawing/2014/main" id="{6DFE59D0-868E-72A0-67B0-C0649BB7C2F5}"/>
                  </a:ext>
                </a:extLst>
              </p14:cNvPr>
              <p14:cNvContentPartPr/>
              <p14:nvPr/>
            </p14:nvContentPartPr>
            <p14:xfrm>
              <a:off x="4546378" y="3131172"/>
              <a:ext cx="2068560" cy="34920"/>
            </p14:xfrm>
          </p:contentPart>
        </mc:Choice>
        <mc:Fallback xmlns="">
          <p:pic>
            <p:nvPicPr>
              <p:cNvPr id="25" name="Pennanteckning 24">
                <a:extLst>
                  <a:ext uri="{FF2B5EF4-FFF2-40B4-BE49-F238E27FC236}">
                    <a16:creationId xmlns:a16="http://schemas.microsoft.com/office/drawing/2014/main" id="{6DFE59D0-868E-72A0-67B0-C0649BB7C2F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37378" y="3122172"/>
                <a:ext cx="20862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Pennanteckning 26">
                <a:extLst>
                  <a:ext uri="{FF2B5EF4-FFF2-40B4-BE49-F238E27FC236}">
                    <a16:creationId xmlns:a16="http://schemas.microsoft.com/office/drawing/2014/main" id="{40021256-39BA-320B-D43D-D3E256EFF75A}"/>
                  </a:ext>
                </a:extLst>
              </p14:cNvPr>
              <p14:cNvContentPartPr/>
              <p14:nvPr/>
            </p14:nvContentPartPr>
            <p14:xfrm>
              <a:off x="7801858" y="3143052"/>
              <a:ext cx="2383920" cy="37440"/>
            </p14:xfrm>
          </p:contentPart>
        </mc:Choice>
        <mc:Fallback xmlns="">
          <p:pic>
            <p:nvPicPr>
              <p:cNvPr id="27" name="Pennanteckning 26">
                <a:extLst>
                  <a:ext uri="{FF2B5EF4-FFF2-40B4-BE49-F238E27FC236}">
                    <a16:creationId xmlns:a16="http://schemas.microsoft.com/office/drawing/2014/main" id="{40021256-39BA-320B-D43D-D3E256EFF75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792858" y="3134412"/>
                <a:ext cx="240156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Pennanteckning 27">
                <a:extLst>
                  <a:ext uri="{FF2B5EF4-FFF2-40B4-BE49-F238E27FC236}">
                    <a16:creationId xmlns:a16="http://schemas.microsoft.com/office/drawing/2014/main" id="{929A2725-6256-6C6E-6D19-4E652048DB84}"/>
                  </a:ext>
                </a:extLst>
              </p14:cNvPr>
              <p14:cNvContentPartPr/>
              <p14:nvPr/>
            </p14:nvContentPartPr>
            <p14:xfrm>
              <a:off x="5765698" y="3477132"/>
              <a:ext cx="1045800" cy="6480"/>
            </p14:xfrm>
          </p:contentPart>
        </mc:Choice>
        <mc:Fallback xmlns="">
          <p:pic>
            <p:nvPicPr>
              <p:cNvPr id="28" name="Pennanteckning 27">
                <a:extLst>
                  <a:ext uri="{FF2B5EF4-FFF2-40B4-BE49-F238E27FC236}">
                    <a16:creationId xmlns:a16="http://schemas.microsoft.com/office/drawing/2014/main" id="{929A2725-6256-6C6E-6D19-4E652048DB8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56698" y="3468132"/>
                <a:ext cx="106344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upp 30">
            <a:extLst>
              <a:ext uri="{FF2B5EF4-FFF2-40B4-BE49-F238E27FC236}">
                <a16:creationId xmlns:a16="http://schemas.microsoft.com/office/drawing/2014/main" id="{EA5B5526-9C71-82E9-8A9E-DDB1EF7AC4ED}"/>
              </a:ext>
            </a:extLst>
          </p:cNvPr>
          <p:cNvGrpSpPr/>
          <p:nvPr/>
        </p:nvGrpSpPr>
        <p:grpSpPr>
          <a:xfrm>
            <a:off x="6949378" y="3448692"/>
            <a:ext cx="3017880" cy="42120"/>
            <a:chOff x="6949378" y="3448692"/>
            <a:chExt cx="3017880" cy="4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Pennanteckning 28">
                  <a:extLst>
                    <a:ext uri="{FF2B5EF4-FFF2-40B4-BE49-F238E27FC236}">
                      <a16:creationId xmlns:a16="http://schemas.microsoft.com/office/drawing/2014/main" id="{EE81894D-370C-7A7F-B045-6C7B094DD4F2}"/>
                    </a:ext>
                  </a:extLst>
                </p14:cNvPr>
                <p14:cNvContentPartPr/>
                <p14:nvPr/>
              </p14:nvContentPartPr>
              <p14:xfrm>
                <a:off x="6949378" y="3448692"/>
                <a:ext cx="952200" cy="42120"/>
              </p14:xfrm>
            </p:contentPart>
          </mc:Choice>
          <mc:Fallback xmlns="">
            <p:pic>
              <p:nvPicPr>
                <p:cNvPr id="29" name="Pennanteckning 28">
                  <a:extLst>
                    <a:ext uri="{FF2B5EF4-FFF2-40B4-BE49-F238E27FC236}">
                      <a16:creationId xmlns:a16="http://schemas.microsoft.com/office/drawing/2014/main" id="{EE81894D-370C-7A7F-B045-6C7B094DD4F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940378" y="3439692"/>
                  <a:ext cx="9698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Pennanteckning 29">
                  <a:extLst>
                    <a:ext uri="{FF2B5EF4-FFF2-40B4-BE49-F238E27FC236}">
                      <a16:creationId xmlns:a16="http://schemas.microsoft.com/office/drawing/2014/main" id="{4D78D1DA-6BA6-D1AC-149A-6D2E947C1BBF}"/>
                    </a:ext>
                  </a:extLst>
                </p14:cNvPr>
                <p14:cNvContentPartPr/>
                <p14:nvPr/>
              </p14:nvContentPartPr>
              <p14:xfrm>
                <a:off x="8947018" y="3458412"/>
                <a:ext cx="1020240" cy="360"/>
              </p14:xfrm>
            </p:contentPart>
          </mc:Choice>
          <mc:Fallback xmlns="">
            <p:pic>
              <p:nvPicPr>
                <p:cNvPr id="30" name="Pennanteckning 29">
                  <a:extLst>
                    <a:ext uri="{FF2B5EF4-FFF2-40B4-BE49-F238E27FC236}">
                      <a16:creationId xmlns:a16="http://schemas.microsoft.com/office/drawing/2014/main" id="{4D78D1DA-6BA6-D1AC-149A-6D2E947C1B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938018" y="3449412"/>
                  <a:ext cx="10378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Pennanteckning 31">
                <a:extLst>
                  <a:ext uri="{FF2B5EF4-FFF2-40B4-BE49-F238E27FC236}">
                    <a16:creationId xmlns:a16="http://schemas.microsoft.com/office/drawing/2014/main" id="{763F53BC-2231-C82B-8EEF-5F1C3EFF7E2A}"/>
                  </a:ext>
                </a:extLst>
              </p14:cNvPr>
              <p14:cNvContentPartPr/>
              <p14:nvPr/>
            </p14:nvContentPartPr>
            <p14:xfrm>
              <a:off x="4744738" y="5249412"/>
              <a:ext cx="2357640" cy="57960"/>
            </p14:xfrm>
          </p:contentPart>
        </mc:Choice>
        <mc:Fallback xmlns="">
          <p:pic>
            <p:nvPicPr>
              <p:cNvPr id="32" name="Pennanteckning 31">
                <a:extLst>
                  <a:ext uri="{FF2B5EF4-FFF2-40B4-BE49-F238E27FC236}">
                    <a16:creationId xmlns:a16="http://schemas.microsoft.com/office/drawing/2014/main" id="{763F53BC-2231-C82B-8EEF-5F1C3EFF7E2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735738" y="5240412"/>
                <a:ext cx="23752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Pennanteckning 32">
                <a:extLst>
                  <a:ext uri="{FF2B5EF4-FFF2-40B4-BE49-F238E27FC236}">
                    <a16:creationId xmlns:a16="http://schemas.microsoft.com/office/drawing/2014/main" id="{80A452B2-9A8D-1894-981C-D3EEE3E2CF5F}"/>
                  </a:ext>
                </a:extLst>
              </p14:cNvPr>
              <p14:cNvContentPartPr/>
              <p14:nvPr/>
            </p14:nvContentPartPr>
            <p14:xfrm>
              <a:off x="7122178" y="5281092"/>
              <a:ext cx="3228120" cy="67320"/>
            </p14:xfrm>
          </p:contentPart>
        </mc:Choice>
        <mc:Fallback xmlns="">
          <p:pic>
            <p:nvPicPr>
              <p:cNvPr id="33" name="Pennanteckning 32">
                <a:extLst>
                  <a:ext uri="{FF2B5EF4-FFF2-40B4-BE49-F238E27FC236}">
                    <a16:creationId xmlns:a16="http://schemas.microsoft.com/office/drawing/2014/main" id="{80A452B2-9A8D-1894-981C-D3EEE3E2CF5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13538" y="5272092"/>
                <a:ext cx="324576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Pennanteckning 33">
                <a:extLst>
                  <a:ext uri="{FF2B5EF4-FFF2-40B4-BE49-F238E27FC236}">
                    <a16:creationId xmlns:a16="http://schemas.microsoft.com/office/drawing/2014/main" id="{F4EB7BFA-BBB1-D18C-6D12-FC0AF7626A85}"/>
                  </a:ext>
                </a:extLst>
              </p14:cNvPr>
              <p14:cNvContentPartPr/>
              <p14:nvPr/>
            </p14:nvContentPartPr>
            <p14:xfrm>
              <a:off x="1679698" y="5571612"/>
              <a:ext cx="3087000" cy="88920"/>
            </p14:xfrm>
          </p:contentPart>
        </mc:Choice>
        <mc:Fallback xmlns="">
          <p:pic>
            <p:nvPicPr>
              <p:cNvPr id="34" name="Pennanteckning 33">
                <a:extLst>
                  <a:ext uri="{FF2B5EF4-FFF2-40B4-BE49-F238E27FC236}">
                    <a16:creationId xmlns:a16="http://schemas.microsoft.com/office/drawing/2014/main" id="{F4EB7BFA-BBB1-D18C-6D12-FC0AF7626A8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71058" y="5562972"/>
                <a:ext cx="3104640" cy="10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upp 36">
            <a:extLst>
              <a:ext uri="{FF2B5EF4-FFF2-40B4-BE49-F238E27FC236}">
                <a16:creationId xmlns:a16="http://schemas.microsoft.com/office/drawing/2014/main" id="{6F243D6F-5481-443C-3C54-5BA86C66C642}"/>
              </a:ext>
            </a:extLst>
          </p:cNvPr>
          <p:cNvGrpSpPr/>
          <p:nvPr/>
        </p:nvGrpSpPr>
        <p:grpSpPr>
          <a:xfrm>
            <a:off x="4766338" y="5570892"/>
            <a:ext cx="3602520" cy="102600"/>
            <a:chOff x="4766338" y="5570892"/>
            <a:chExt cx="3602520" cy="10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Pennanteckning 34">
                  <a:extLst>
                    <a:ext uri="{FF2B5EF4-FFF2-40B4-BE49-F238E27FC236}">
                      <a16:creationId xmlns:a16="http://schemas.microsoft.com/office/drawing/2014/main" id="{89798383-C939-485D-CF12-688C8A78B1AC}"/>
                    </a:ext>
                  </a:extLst>
                </p14:cNvPr>
                <p14:cNvContentPartPr/>
                <p14:nvPr/>
              </p14:nvContentPartPr>
              <p14:xfrm>
                <a:off x="4766338" y="5586012"/>
                <a:ext cx="2115360" cy="87480"/>
              </p14:xfrm>
            </p:contentPart>
          </mc:Choice>
          <mc:Fallback xmlns="">
            <p:pic>
              <p:nvPicPr>
                <p:cNvPr id="35" name="Pennanteckning 34">
                  <a:extLst>
                    <a:ext uri="{FF2B5EF4-FFF2-40B4-BE49-F238E27FC236}">
                      <a16:creationId xmlns:a16="http://schemas.microsoft.com/office/drawing/2014/main" id="{89798383-C939-485D-CF12-688C8A78B1A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757338" y="5577372"/>
                  <a:ext cx="21330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6" name="Pennanteckning 35">
                  <a:extLst>
                    <a:ext uri="{FF2B5EF4-FFF2-40B4-BE49-F238E27FC236}">
                      <a16:creationId xmlns:a16="http://schemas.microsoft.com/office/drawing/2014/main" id="{A666FBEC-AE81-99F6-0739-35C2ADC236E4}"/>
                    </a:ext>
                  </a:extLst>
                </p14:cNvPr>
                <p14:cNvContentPartPr/>
                <p14:nvPr/>
              </p14:nvContentPartPr>
              <p14:xfrm>
                <a:off x="6880978" y="5570892"/>
                <a:ext cx="1487880" cy="49320"/>
              </p14:xfrm>
            </p:contentPart>
          </mc:Choice>
          <mc:Fallback xmlns="">
            <p:pic>
              <p:nvPicPr>
                <p:cNvPr id="36" name="Pennanteckning 35">
                  <a:extLst>
                    <a:ext uri="{FF2B5EF4-FFF2-40B4-BE49-F238E27FC236}">
                      <a16:creationId xmlns:a16="http://schemas.microsoft.com/office/drawing/2014/main" id="{A666FBEC-AE81-99F6-0739-35C2ADC236E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872338" y="5561892"/>
                  <a:ext cx="1505520" cy="6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Pennanteckning 37">
                <a:extLst>
                  <a:ext uri="{FF2B5EF4-FFF2-40B4-BE49-F238E27FC236}">
                    <a16:creationId xmlns:a16="http://schemas.microsoft.com/office/drawing/2014/main" id="{DDF32E3A-21EB-BED5-A514-D51421016AFE}"/>
                  </a:ext>
                </a:extLst>
              </p14:cNvPr>
              <p14:cNvContentPartPr/>
              <p14:nvPr/>
            </p14:nvContentPartPr>
            <p14:xfrm>
              <a:off x="9474778" y="5921532"/>
              <a:ext cx="915840" cy="7200"/>
            </p14:xfrm>
          </p:contentPart>
        </mc:Choice>
        <mc:Fallback xmlns="">
          <p:pic>
            <p:nvPicPr>
              <p:cNvPr id="38" name="Pennanteckning 37">
                <a:extLst>
                  <a:ext uri="{FF2B5EF4-FFF2-40B4-BE49-F238E27FC236}">
                    <a16:creationId xmlns:a16="http://schemas.microsoft.com/office/drawing/2014/main" id="{DDF32E3A-21EB-BED5-A514-D51421016AF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465778" y="5912532"/>
                <a:ext cx="9334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Pennanteckning 38">
                <a:extLst>
                  <a:ext uri="{FF2B5EF4-FFF2-40B4-BE49-F238E27FC236}">
                    <a16:creationId xmlns:a16="http://schemas.microsoft.com/office/drawing/2014/main" id="{F0A5B04B-FFD0-DF83-4F1F-D71C5107E621}"/>
                  </a:ext>
                </a:extLst>
              </p14:cNvPr>
              <p14:cNvContentPartPr/>
              <p14:nvPr/>
            </p14:nvContentPartPr>
            <p14:xfrm>
              <a:off x="1737658" y="6196212"/>
              <a:ext cx="3229920" cy="92520"/>
            </p14:xfrm>
          </p:contentPart>
        </mc:Choice>
        <mc:Fallback xmlns="">
          <p:pic>
            <p:nvPicPr>
              <p:cNvPr id="39" name="Pennanteckning 38">
                <a:extLst>
                  <a:ext uri="{FF2B5EF4-FFF2-40B4-BE49-F238E27FC236}">
                    <a16:creationId xmlns:a16="http://schemas.microsoft.com/office/drawing/2014/main" id="{F0A5B04B-FFD0-DF83-4F1F-D71C5107E62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729018" y="6187572"/>
                <a:ext cx="3247560" cy="11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7933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328054"/>
            <a:ext cx="5251316" cy="1807305"/>
          </a:xfrm>
        </p:spPr>
        <p:txBody>
          <a:bodyPr>
            <a:normAutofit/>
          </a:bodyPr>
          <a:lstStyle/>
          <a:p>
            <a:r>
              <a:rPr lang="sv-SE" dirty="0"/>
              <a:t>Slutsats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84" y="1791730"/>
            <a:ext cx="4938837" cy="4596713"/>
          </a:xfrm>
        </p:spPr>
        <p:txBody>
          <a:bodyPr>
            <a:normAutofit/>
          </a:bodyPr>
          <a:lstStyle/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Ger sämre </a:t>
            </a:r>
            <a:r>
              <a:rPr lang="sv-SE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hypertofi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sv-SE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Runt 20 – 60 kcal extra per dag </a:t>
            </a:r>
          </a:p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Ingen nämnvärd bättre återhämtning</a:t>
            </a:r>
          </a:p>
          <a:p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Bättre om du behöver minska inflammation mellan väldigt intensiva träningsperioder</a:t>
            </a:r>
          </a:p>
          <a:p>
            <a:endParaRPr lang="sv-SE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Behöver du göra det? Ja &amp; nej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Ska du undvika det? Ja &amp; nej</a:t>
            </a:r>
            <a:br>
              <a:rPr lang="sv-S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objekt 6" descr="En bild som visar Människoansikte, snö, person, utomhus&#10;&#10;Automatiskt genererad beskrivning">
            <a:extLst>
              <a:ext uri="{FF2B5EF4-FFF2-40B4-BE49-F238E27FC236}">
                <a16:creationId xmlns:a16="http://schemas.microsoft.com/office/drawing/2014/main" id="{872A5F85-8F0B-B91C-FE36-5026764B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2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4397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C87CC9-D481-CE63-1890-672317E8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Källor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43E5E9-0D8A-76FA-5DAF-175E58028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200" dirty="0"/>
              <a:t>1 - </a:t>
            </a:r>
            <a:r>
              <a:rPr lang="sv-SE" sz="1200" dirty="0">
                <a:hlinkClick r:id="rId2"/>
              </a:rPr>
              <a:t>https://www.researchgate.net/publication/371449703_Throwing_cold_water_on_muscle_growth_A_systematic_review_with_meta-analysis_of_the_effects_of_post-exercise_cold_water_immersion_on_resistance_training-_induced_hypertrophy</a:t>
            </a:r>
            <a:br>
              <a:rPr lang="sv-SE" sz="1200" dirty="0"/>
            </a:br>
            <a:r>
              <a:rPr lang="sv-SE" sz="1200" dirty="0"/>
              <a:t>2 -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https://pubmed.ncbi.nlm.nih.gov/31513450/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https://pubmed.ncbi.nlm.nih.gov/36284024/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4 - </a:t>
            </a:r>
            <a:r>
              <a:rPr lang="sv-SE" sz="12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https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://</a:t>
            </a:r>
            <a:r>
              <a:rPr lang="sv-SE" sz="12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www.sciencedirect.com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/science/</a:t>
            </a:r>
            <a:r>
              <a:rPr lang="sv-SE" sz="12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article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sv-SE" sz="12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abs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sv-SE" sz="1200" u="sng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pii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/S0306456504001482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https://pubmed.ncbi.nlm.nih.gov/26174323/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6 -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https://pmc.ncbi.nlm.nih.gov/articles/PMC4594298/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https://pubmed.ncbi.nlm.nih.gov/34324460/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8 - </a:t>
            </a:r>
            <a:r>
              <a:rPr lang="sv-SE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https://pubmed.ncbi.nlm.nih.gov/20953861/</a:t>
            </a: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9 - </a:t>
            </a:r>
            <a:r>
              <a:rPr lang="sv-SE" sz="12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https://academic.oup.com/jcem/article/105/7/2203/5825408</a:t>
            </a: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b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10 - </a:t>
            </a: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https://academic.oup.com/jcem/article/105/7/2203/5825408</a:t>
            </a: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11 - </a:t>
            </a:r>
            <a:r>
              <a:rPr lang="en-US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0"/>
              </a:rPr>
              <a:t>https://pubmed.ncbi.nlm.nih.gov/35837014/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12 -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1"/>
              </a:rPr>
              <a:t>https://pubmed.ncbi.nlm.nih.gov/31150063/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13 - </a:t>
            </a:r>
            <a:r>
              <a:rPr lang="sv-SE" sz="12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2"/>
              </a:rPr>
              <a:t>https://www.metabolismjournal.com/article/S0026-0495(16)30002-6/fulltext</a:t>
            </a:r>
            <a:r>
              <a:rPr lang="sv-SE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3"/>
              </a:rPr>
              <a:t>https://www.ncbi.nlm.nih.gov/pmc/articles/PMC4969352/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latin typeface="Aptos" panose="020B0004020202020204" pitchFamily="34" charset="0"/>
                <a:cs typeface="Times New Roman" panose="02020603050405020304" pitchFamily="18" charset="0"/>
              </a:rPr>
              <a:t>15 -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4"/>
              </a:rPr>
              <a:t>https://www.jci.org/articles/view/60433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16 -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5"/>
              </a:rPr>
              <a:t>https://pubmed.ncbi.nlm.nih.gov/38548939/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17 -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6"/>
              </a:rPr>
              <a:t>https://pubmed.ncbi.nlm.nih.gov/37845341/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18 - </a:t>
            </a:r>
            <a:r>
              <a:rPr lang="sv-SE" sz="12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17"/>
              </a:rPr>
              <a:t>https://pubmed.ncbi.nlm.nih.gov/38967392/</a:t>
            </a:r>
            <a:r>
              <a:rPr lang="sv-SE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90964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sv-SE" dirty="0"/>
              <a:t>Kallbad &amp; hypertrofi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3" y="2036735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Kallbadare pratar om att det är bra för muskelbyggning </a:t>
            </a:r>
            <a:r>
              <a:rPr lang="sv-SE" sz="20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pga</a:t>
            </a:r>
            <a: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20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2000" b="1" dirty="0"/>
              <a:t>Minskad inflammation</a:t>
            </a:r>
            <a:r>
              <a:rPr lang="sv-SE" sz="2000" dirty="0"/>
              <a:t>: </a:t>
            </a:r>
            <a:br>
              <a:rPr lang="sv-SE" sz="2000" dirty="0"/>
            </a:br>
            <a:r>
              <a:rPr lang="sv-SE" sz="2000" dirty="0"/>
              <a:t>Kallbad kan minska muskelinflammation och smärta efter träning, vilket gör att du kan återhämta dig snabbare.</a:t>
            </a:r>
          </a:p>
          <a:p>
            <a:pPr marL="0" indent="0">
              <a:buNone/>
            </a:pPr>
            <a:r>
              <a:rPr lang="sv-SE" sz="2000" b="1" dirty="0"/>
              <a:t>Stimulering av muskelåterhämtning</a:t>
            </a:r>
            <a:r>
              <a:rPr lang="sv-SE" sz="2000" dirty="0"/>
              <a:t>: </a:t>
            </a:r>
            <a:br>
              <a:rPr lang="sv-SE" sz="2000" dirty="0"/>
            </a:br>
            <a:r>
              <a:rPr lang="sv-SE" sz="2000" dirty="0"/>
              <a:t>Genom att reducera svullnad och påskynda läkningsprocessen kan kallbad hjälpa musklerna att återhämta sig bättre mellan träningspass.</a:t>
            </a:r>
          </a:p>
          <a:p>
            <a:pPr marL="0" indent="0">
              <a:buNone/>
            </a:pPr>
            <a:endParaRPr lang="sv-SE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ce hole Young man bathing in the ice hole ice plunge stock pictures, royalty-free photos &amp; images">
            <a:extLst>
              <a:ext uri="{FF2B5EF4-FFF2-40B4-BE49-F238E27FC236}">
                <a16:creationId xmlns:a16="http://schemas.microsoft.com/office/drawing/2014/main" id="{76F4B89F-AA6A-8095-D312-C0754E22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r="20606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6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964" y="114716"/>
            <a:ext cx="8750642" cy="862884"/>
          </a:xfrm>
        </p:spPr>
        <p:txBody>
          <a:bodyPr>
            <a:normAutofit/>
          </a:bodyPr>
          <a:lstStyle/>
          <a:p>
            <a:r>
              <a:rPr lang="sv-SE" dirty="0"/>
              <a:t>Meta-analys (kallbad &amp; hypertrofi)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0" y="1742761"/>
            <a:ext cx="5714935" cy="406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6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8 studier </a:t>
            </a:r>
            <a:br>
              <a:rPr lang="sv-SE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Deltagare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- 4 till 12 veckor långa studier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- 7 studier va endast män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- 4 studier va på tränade personer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Träning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Träning gjordes 2-3 gånger i veckan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Tre studier hade övervakad träning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- 5 rapporterade inte om det va övervakat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Kallbadet / nedkylning av kroppsdelar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- 3 studier kallbadade bara överkropp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 studier underkropp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- 3 studier hela kroppen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Tid i kyla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- 3 studier 10 min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- 2 studier 15 min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- 3 studier 20 min</a:t>
            </a: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Teckensnitt, vit&#10;&#10;Automatiskt genererad beskrivning">
            <a:extLst>
              <a:ext uri="{FF2B5EF4-FFF2-40B4-BE49-F238E27FC236}">
                <a16:creationId xmlns:a16="http://schemas.microsoft.com/office/drawing/2014/main" id="{4B8304EF-A507-B91F-EB5B-CB0F753AD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8" y="977600"/>
            <a:ext cx="5906535" cy="806029"/>
          </a:xfrm>
          <a:prstGeom prst="rect">
            <a:avLst/>
          </a:prstGeom>
        </p:spPr>
      </p:pic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B875EB6D-C31D-9A54-58A7-83BB5C396D1B}"/>
              </a:ext>
            </a:extLst>
          </p:cNvPr>
          <p:cNvSpPr txBox="1">
            <a:spLocks/>
          </p:cNvSpPr>
          <p:nvPr/>
        </p:nvSpPr>
        <p:spPr>
          <a:xfrm>
            <a:off x="6284246" y="1125853"/>
            <a:ext cx="5714935" cy="370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Temperatur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- 10 grader för 6 studier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- 15 grader för en studie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MPS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Sänkt 5 timmar efter kallbadet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Sänkt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ribosom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&amp; satelitcell </a:t>
            </a:r>
            <a:r>
              <a:rPr lang="sv-SE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aktivitet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Detta såg man upp till 48 timmar efter kallbadet.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Vad bör hända om man gör det 15 timmar efter? (Linus)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Limitering</a:t>
            </a: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Vi vet inte hur resultaten hade sett ut om det va ännu längre studier.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Detta gäller specifikt kallbad och kan inte dras till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chyro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Kallbad gjordes inom 15 min efter träning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(1)</a:t>
            </a:r>
            <a:endParaRPr lang="sv-SE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objekt 6" descr="En bild som visar text, Teckensnitt, dokument, algebra&#10;&#10;Automatiskt genererad beskrivning">
            <a:extLst>
              <a:ext uri="{FF2B5EF4-FFF2-40B4-BE49-F238E27FC236}">
                <a16:creationId xmlns:a16="http://schemas.microsoft.com/office/drawing/2014/main" id="{D46A57DD-5317-6677-EE68-74C184C82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03" y="4959656"/>
            <a:ext cx="5714385" cy="13605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Pennanteckning 8">
                <a:extLst>
                  <a:ext uri="{FF2B5EF4-FFF2-40B4-BE49-F238E27FC236}">
                    <a16:creationId xmlns:a16="http://schemas.microsoft.com/office/drawing/2014/main" id="{8084B8FE-C128-829C-0F70-5136543C688B}"/>
                  </a:ext>
                </a:extLst>
              </p14:cNvPr>
              <p14:cNvContentPartPr/>
              <p14:nvPr/>
            </p14:nvContentPartPr>
            <p14:xfrm>
              <a:off x="6120298" y="5562252"/>
              <a:ext cx="1926720" cy="9000"/>
            </p14:xfrm>
          </p:contentPart>
        </mc:Choice>
        <mc:Fallback xmlns="">
          <p:pic>
            <p:nvPicPr>
              <p:cNvPr id="9" name="Pennanteckning 8">
                <a:extLst>
                  <a:ext uri="{FF2B5EF4-FFF2-40B4-BE49-F238E27FC236}">
                    <a16:creationId xmlns:a16="http://schemas.microsoft.com/office/drawing/2014/main" id="{8084B8FE-C128-829C-0F70-5136543C68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1658" y="5553252"/>
                <a:ext cx="19443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Pennanteckning 9">
                <a:extLst>
                  <a:ext uri="{FF2B5EF4-FFF2-40B4-BE49-F238E27FC236}">
                    <a16:creationId xmlns:a16="http://schemas.microsoft.com/office/drawing/2014/main" id="{CA9226A2-455B-F530-3CC1-1BDCF874E156}"/>
                  </a:ext>
                </a:extLst>
              </p14:cNvPr>
              <p14:cNvContentPartPr/>
              <p14:nvPr/>
            </p14:nvContentPartPr>
            <p14:xfrm>
              <a:off x="9085258" y="5548212"/>
              <a:ext cx="2470320" cy="17640"/>
            </p14:xfrm>
          </p:contentPart>
        </mc:Choice>
        <mc:Fallback xmlns="">
          <p:pic>
            <p:nvPicPr>
              <p:cNvPr id="10" name="Pennanteckning 9">
                <a:extLst>
                  <a:ext uri="{FF2B5EF4-FFF2-40B4-BE49-F238E27FC236}">
                    <a16:creationId xmlns:a16="http://schemas.microsoft.com/office/drawing/2014/main" id="{CA9226A2-455B-F530-3CC1-1BDCF874E1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76618" y="5539572"/>
                <a:ext cx="24879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Pennanteckning 11">
                <a:extLst>
                  <a:ext uri="{FF2B5EF4-FFF2-40B4-BE49-F238E27FC236}">
                    <a16:creationId xmlns:a16="http://schemas.microsoft.com/office/drawing/2014/main" id="{804A12CA-4AB8-C49E-3E07-7139869DE93C}"/>
                  </a:ext>
                </a:extLst>
              </p14:cNvPr>
              <p14:cNvContentPartPr/>
              <p14:nvPr/>
            </p14:nvContentPartPr>
            <p14:xfrm>
              <a:off x="8002738" y="5545332"/>
              <a:ext cx="1092960" cy="19800"/>
            </p14:xfrm>
          </p:contentPart>
        </mc:Choice>
        <mc:Fallback xmlns="">
          <p:pic>
            <p:nvPicPr>
              <p:cNvPr id="12" name="Pennanteckning 11">
                <a:extLst>
                  <a:ext uri="{FF2B5EF4-FFF2-40B4-BE49-F238E27FC236}">
                    <a16:creationId xmlns:a16="http://schemas.microsoft.com/office/drawing/2014/main" id="{804A12CA-4AB8-C49E-3E07-7139869DE93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93738" y="5536332"/>
                <a:ext cx="11106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Pennanteckning 13">
                <a:extLst>
                  <a:ext uri="{FF2B5EF4-FFF2-40B4-BE49-F238E27FC236}">
                    <a16:creationId xmlns:a16="http://schemas.microsoft.com/office/drawing/2014/main" id="{341B4A25-AC5D-0BBF-690C-1B3E53DB6C7E}"/>
                  </a:ext>
                </a:extLst>
              </p14:cNvPr>
              <p14:cNvContentPartPr/>
              <p14:nvPr/>
            </p14:nvContentPartPr>
            <p14:xfrm>
              <a:off x="6218218" y="5744412"/>
              <a:ext cx="1082160" cy="14760"/>
            </p14:xfrm>
          </p:contentPart>
        </mc:Choice>
        <mc:Fallback xmlns="">
          <p:pic>
            <p:nvPicPr>
              <p:cNvPr id="14" name="Pennanteckning 13">
                <a:extLst>
                  <a:ext uri="{FF2B5EF4-FFF2-40B4-BE49-F238E27FC236}">
                    <a16:creationId xmlns:a16="http://schemas.microsoft.com/office/drawing/2014/main" id="{341B4A25-AC5D-0BBF-690C-1B3E53DB6C7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09578" y="5735772"/>
                <a:ext cx="10998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Pennanteckning 14">
                <a:extLst>
                  <a:ext uri="{FF2B5EF4-FFF2-40B4-BE49-F238E27FC236}">
                    <a16:creationId xmlns:a16="http://schemas.microsoft.com/office/drawing/2014/main" id="{0421429D-F1BD-849F-1137-03F84FA30036}"/>
                  </a:ext>
                </a:extLst>
              </p14:cNvPr>
              <p14:cNvContentPartPr/>
              <p14:nvPr/>
            </p14:nvContentPartPr>
            <p14:xfrm>
              <a:off x="10718578" y="5350212"/>
              <a:ext cx="990000" cy="21240"/>
            </p14:xfrm>
          </p:contentPart>
        </mc:Choice>
        <mc:Fallback xmlns="">
          <p:pic>
            <p:nvPicPr>
              <p:cNvPr id="15" name="Pennanteckning 14">
                <a:extLst>
                  <a:ext uri="{FF2B5EF4-FFF2-40B4-BE49-F238E27FC236}">
                    <a16:creationId xmlns:a16="http://schemas.microsoft.com/office/drawing/2014/main" id="{0421429D-F1BD-849F-1137-03F84FA3003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09578" y="5341572"/>
                <a:ext cx="1007640" cy="3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734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87C9493-1552-ECFB-CDF6-A76ABA552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964" y="114716"/>
            <a:ext cx="8750642" cy="862884"/>
          </a:xfrm>
        </p:spPr>
        <p:txBody>
          <a:bodyPr>
            <a:normAutofit/>
          </a:bodyPr>
          <a:lstStyle/>
          <a:p>
            <a:r>
              <a:rPr lang="sv-SE" dirty="0"/>
              <a:t>De enskilda studierna (meta)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49" y="2655300"/>
            <a:ext cx="5714935" cy="3649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Vad testades: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Effekterna av kallbad på muskulära adaptioner efter och innan träning.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Deltagare: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- 16 män Körde styrketräning 3 dagar i veckan i 7 veckor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Männen ska inte ha tränat senaste 6 månaderna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Studien: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Efter passet följdes ett kallbad på 15 min i 10 grader eller passiv återhämtning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På passet kördes benpress, bänkpress, utfallshopp,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balistisk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pushup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(2)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B875EB6D-C31D-9A54-58A7-83BB5C396D1B}"/>
              </a:ext>
            </a:extLst>
          </p:cNvPr>
          <p:cNvSpPr txBox="1">
            <a:spLocks/>
          </p:cNvSpPr>
          <p:nvPr/>
        </p:nvSpPr>
        <p:spPr>
          <a:xfrm>
            <a:off x="6280650" y="1092316"/>
            <a:ext cx="5714935" cy="4918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Ökning i 1 RM benpress va liknande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Typ 2 fiber CSA dämpades hos kallbad gruppen och ökade mer i kontroll.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Typ 1 fiber CSA påverkades inte.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Anabol signalering va dämpad efter kallbadet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Proteinnedbrytning ökade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Kallbad minskade hypertrofi men inte styrka 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Tankar: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Styrka är mer neurologiska adaption (speciellt för nya)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Vi är lite beroende av </a:t>
            </a:r>
            <a:r>
              <a:rPr lang="sv-SE" sz="16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inflammationresponsen</a:t>
            </a: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som sker efter muskelskada (som lätt kan ske).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Det verkar även direkt påverka MPS negativt.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MPS efter träning är ökat 24-72 timmar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Efter kallbadet va MPS minskat 5 timmar efter (ca 10%)</a:t>
            </a:r>
            <a:br>
              <a:rPr lang="sv-SE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Annan anabol aktivitet va minskat 48 timmar efter</a:t>
            </a:r>
            <a:endParaRPr lang="sv-SE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ildobjekt 5" descr="En bild som visar text, Teckensnitt, vit, algebra&#10;&#10;Automatiskt genererad beskrivning">
            <a:extLst>
              <a:ext uri="{FF2B5EF4-FFF2-40B4-BE49-F238E27FC236}">
                <a16:creationId xmlns:a16="http://schemas.microsoft.com/office/drawing/2014/main" id="{A421FE40-92B7-2585-AFFD-7739EB391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7" y="1092316"/>
            <a:ext cx="576072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1526742"/>
            <a:ext cx="5714935" cy="36493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Deltagare: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- 31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elite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rugby spelare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Krävdes att deltagarna tränat minst två styrkepass i veckan i 12 månader (mer erfarna)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Deltagarna drack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whey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protein direkt efter träning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- 4 veckor kördes innan byte av intervention (48 timmar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washout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(CWI 15 grader, HWI 39 grader, Kontroll statisk stretch)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Mätning:</a:t>
            </a:r>
            <a:br>
              <a:rPr lang="sv-SE" sz="1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Kroppskomposition mättes vecka 1 och 4 av varje block efter en vilodag i fastande läge.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Prestation mättes med ett set av 5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jumps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ett set av 5 sidohopp.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Inga skillnader i kroppskomposition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Förbättringar i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på CWI och </a:t>
            </a:r>
            <a:r>
              <a:rPr lang="sv-SE" sz="15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Controll</a:t>
            </a: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jämfört med HWI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Det är personer mitt i säsong så inte konstigt att kallbadet hjälpte med prestation. </a:t>
            </a:r>
            <a:br>
              <a:rPr lang="sv-SE" sz="15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Tankar: </a:t>
            </a:r>
            <a:br>
              <a:rPr lang="sv-SE" sz="1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5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Endast 4 veckor och det va inte optimala förhållanden att bygga muskler med rugbysäsong och 2 pass i veckan (3)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Inga skillnader i kroppskomposition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Förbättringar i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på CWI och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Controll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jämfört med HWI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ildobjekt 3" descr="En bild som visar text, Teckensnitt, vit&#10;&#10;Automatiskt genererad beskrivning">
            <a:extLst>
              <a:ext uri="{FF2B5EF4-FFF2-40B4-BE49-F238E27FC236}">
                <a16:creationId xmlns:a16="http://schemas.microsoft.com/office/drawing/2014/main" id="{B186119C-6856-4883-2943-1370C42D3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1" y="244749"/>
            <a:ext cx="5760720" cy="1320800"/>
          </a:xfrm>
          <a:prstGeom prst="rect">
            <a:avLst/>
          </a:prstGeom>
        </p:spPr>
      </p:pic>
      <p:pic>
        <p:nvPicPr>
          <p:cNvPr id="8" name="Bildobjekt 7" descr="En bild som visar text, kvitto, Teckensnitt, skärmbild&#10;&#10;Automatiskt genererad beskrivning">
            <a:extLst>
              <a:ext uri="{FF2B5EF4-FFF2-40B4-BE49-F238E27FC236}">
                <a16:creationId xmlns:a16="http://schemas.microsoft.com/office/drawing/2014/main" id="{322BAB22-AE37-C27B-A9E7-681B62F9F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37" y="3359755"/>
            <a:ext cx="4611138" cy="3399393"/>
          </a:xfrm>
          <a:prstGeom prst="rect">
            <a:avLst/>
          </a:prstGeom>
        </p:spPr>
      </p:pic>
      <p:pic>
        <p:nvPicPr>
          <p:cNvPr id="11" name="Bildobjekt 10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39C0C6D0-C22D-BAFB-F144-718FC73DB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037" y="103962"/>
            <a:ext cx="4611138" cy="315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4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FFFACCE1-DF5B-521E-6723-D560640BD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448"/>
            <a:ext cx="6381661" cy="4593771"/>
          </a:xfrm>
          <a:prstGeom prst="rect">
            <a:avLst/>
          </a:prstGeom>
        </p:spPr>
      </p:pic>
      <p:pic>
        <p:nvPicPr>
          <p:cNvPr id="3" name="Bildobjekt 2" descr="En bild som visar text, kvitto, Teckensnitt, skärmbild&#10;&#10;Automatiskt genererad beskrivning">
            <a:extLst>
              <a:ext uri="{FF2B5EF4-FFF2-40B4-BE49-F238E27FC236}">
                <a16:creationId xmlns:a16="http://schemas.microsoft.com/office/drawing/2014/main" id="{A5F3E053-63D8-6778-2A1D-AC839E169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36" y="1244449"/>
            <a:ext cx="6231264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75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A52DCE-52EC-ACD1-D0A3-60E21029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41" y="2120413"/>
            <a:ext cx="5714935" cy="3399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- 16 män deltog i ett träningspass 6 veckor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Tre pass i veckan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- 8 handledsövningar, 3 set, 8 reps till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failure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- 8 hade sin underarm i kallvatten (10 grader) i 20 min efter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- 8 va kontroll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Mätning: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Muskeltillväxt (omkrets)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Muskeluthållighet (maximalt antal kontraktioner varje 2 sekund till inte mer kunde tolereras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Maxstyrka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Ingen signifikant skillnad mellan grupper (4)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Newbie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gains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på underarmar (ingen tränar det till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failure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Resultat: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Inga skillnader i kroppskomposition 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Förbättringar i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jump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på CWI och </a:t>
            </a:r>
            <a:r>
              <a:rPr lang="sv-SE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Controll</a:t>
            </a:r>
            <a: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jämfört med HWI</a:t>
            </a:r>
            <a:br>
              <a:rPr lang="sv-SE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sv-S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Bildobjekt 1" descr="En bild som visar text, Teckensnitt, vit, algebra&#10;&#10;Automatiskt genererad beskrivning">
            <a:extLst>
              <a:ext uri="{FF2B5EF4-FFF2-40B4-BE49-F238E27FC236}">
                <a16:creationId xmlns:a16="http://schemas.microsoft.com/office/drawing/2014/main" id="{3151709A-98E4-0915-E3B0-43EC808A5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07" y="282026"/>
            <a:ext cx="4611138" cy="1556361"/>
          </a:xfrm>
          <a:prstGeom prst="rect">
            <a:avLst/>
          </a:prstGeom>
        </p:spPr>
      </p:pic>
      <p:pic>
        <p:nvPicPr>
          <p:cNvPr id="5" name="Bildobjekt 4" descr="En bild som visar text, diagram, skärmbild, Rektangel&#10;&#10;Automatiskt genererad beskrivning">
            <a:extLst>
              <a:ext uri="{FF2B5EF4-FFF2-40B4-BE49-F238E27FC236}">
                <a16:creationId xmlns:a16="http://schemas.microsoft.com/office/drawing/2014/main" id="{11A64D26-43FF-7049-9D31-784AE630E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53" y="2519457"/>
            <a:ext cx="5511406" cy="393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80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5248</TotalTime>
  <Words>3720</Words>
  <Application>Microsoft Macintosh PowerPoint</Application>
  <PresentationFormat>Bredbild</PresentationFormat>
  <Paragraphs>79</Paragraphs>
  <Slides>33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Office-tema</vt:lpstr>
      <vt:lpstr>Kallbad</vt:lpstr>
      <vt:lpstr>Varför är kallbad hypat</vt:lpstr>
      <vt:lpstr>Vad kommer vi gå igenom?</vt:lpstr>
      <vt:lpstr>Kallbad &amp; hypertrofi</vt:lpstr>
      <vt:lpstr>Meta-analys (kallbad &amp; hypertrofi) </vt:lpstr>
      <vt:lpstr>De enskilda studierna (meta)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Kallbad &amp; viktnedgång</vt:lpstr>
      <vt:lpstr>Brunt fett</vt:lpstr>
      <vt:lpstr>Brunt fett</vt:lpstr>
      <vt:lpstr>Brunt fett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Kallbad &amp; återhämtning</vt:lpstr>
      <vt:lpstr>PowerPoint-presentation</vt:lpstr>
      <vt:lpstr>PowerPoint-presentation</vt:lpstr>
      <vt:lpstr>PowerPoint-presentation</vt:lpstr>
      <vt:lpstr>PowerPoint-presentation</vt:lpstr>
      <vt:lpstr>Slutsats</vt:lpstr>
      <vt:lpstr>Källor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Kallbad</dc:title>
  <dc:creator>Jacob Olsson</dc:creator>
  <cp:lastModifiedBy>Jacob Olsson</cp:lastModifiedBy>
  <cp:revision>15</cp:revision>
  <dcterms:created xsi:type="dcterms:W3CDTF">2024-11-02T05:09:21Z</dcterms:created>
  <dcterms:modified xsi:type="dcterms:W3CDTF">2024-11-07T19:06:50Z</dcterms:modified>
</cp:coreProperties>
</file>