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57" r:id="rId3"/>
    <p:sldId id="264" r:id="rId4"/>
    <p:sldId id="267" r:id="rId5"/>
    <p:sldId id="266" r:id="rId6"/>
    <p:sldId id="282" r:id="rId7"/>
    <p:sldId id="301" r:id="rId8"/>
    <p:sldId id="281" r:id="rId9"/>
    <p:sldId id="283" r:id="rId10"/>
    <p:sldId id="284" r:id="rId11"/>
    <p:sldId id="285" r:id="rId12"/>
    <p:sldId id="292" r:id="rId13"/>
    <p:sldId id="286" r:id="rId14"/>
    <p:sldId id="288" r:id="rId15"/>
    <p:sldId id="289" r:id="rId16"/>
    <p:sldId id="293" r:id="rId17"/>
    <p:sldId id="295" r:id="rId18"/>
    <p:sldId id="294" r:id="rId19"/>
    <p:sldId id="275" r:id="rId20"/>
    <p:sldId id="303" r:id="rId21"/>
    <p:sldId id="273" r:id="rId22"/>
    <p:sldId id="271" r:id="rId23"/>
    <p:sldId id="268" r:id="rId24"/>
    <p:sldId id="272" r:id="rId25"/>
    <p:sldId id="276" r:id="rId26"/>
    <p:sldId id="277" r:id="rId27"/>
    <p:sldId id="296" r:id="rId28"/>
    <p:sldId id="297" r:id="rId29"/>
    <p:sldId id="299" r:id="rId30"/>
    <p:sldId id="298" r:id="rId31"/>
    <p:sldId id="300" r:id="rId3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8637"/>
    <a:srgbClr val="9A1A9C"/>
    <a:srgbClr val="08A9FB"/>
    <a:srgbClr val="4A6FB5"/>
    <a:srgbClr val="6F32A0"/>
    <a:srgbClr val="848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B4E249-C055-BB99-A203-C78E0A3FD338}" v="162" dt="2025-02-16T09:42:29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7C36AC-C7D2-4ADD-B47B-1229676248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9C390C8-E8BF-4A29-8C68-D069E785DEC3}">
      <dgm:prSet phldrT="[Text]" phldr="0"/>
      <dgm:spPr/>
      <dgm:t>
        <a:bodyPr/>
        <a:lstStyle/>
        <a:p>
          <a:r>
            <a:rPr lang="sv-SE">
              <a:latin typeface="Aptos Display" panose="020F0302020204030204"/>
            </a:rPr>
            <a:t>Studie</a:t>
          </a:r>
          <a:endParaRPr lang="sv-SE"/>
        </a:p>
      </dgm:t>
    </dgm:pt>
    <dgm:pt modelId="{9BBA75AE-09F6-496F-BA59-722996138382}" type="parTrans" cxnId="{326EC4CC-EB1C-444D-A164-2BFCE6592DA5}">
      <dgm:prSet/>
      <dgm:spPr/>
      <dgm:t>
        <a:bodyPr/>
        <a:lstStyle/>
        <a:p>
          <a:endParaRPr lang="sv-SE"/>
        </a:p>
      </dgm:t>
    </dgm:pt>
    <dgm:pt modelId="{30E0E0AC-AA25-4111-84C7-AED62C640DCE}" type="sibTrans" cxnId="{326EC4CC-EB1C-444D-A164-2BFCE6592DA5}">
      <dgm:prSet/>
      <dgm:spPr/>
      <dgm:t>
        <a:bodyPr/>
        <a:lstStyle/>
        <a:p>
          <a:endParaRPr lang="sv-SE"/>
        </a:p>
      </dgm:t>
    </dgm:pt>
    <dgm:pt modelId="{C7FD8619-5DA2-4FD4-A411-80FC184D3064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Resultat på studie</a:t>
          </a:r>
          <a:br>
            <a:rPr lang="sv-SE">
              <a:latin typeface="Aptos Display" panose="020F0302020204030204"/>
            </a:rPr>
          </a:br>
          <a:endParaRPr lang="sv-SE">
            <a:solidFill>
              <a:srgbClr val="010000"/>
            </a:solidFill>
            <a:latin typeface="Aptos Display" panose="020F0302020204030204"/>
          </a:endParaRPr>
        </a:p>
      </dgm:t>
    </dgm:pt>
    <dgm:pt modelId="{5701402F-CAF7-4063-9693-3AFE2D48BC15}" type="parTrans" cxnId="{9692BD3C-A061-49B7-A82A-DC8EEE485919}">
      <dgm:prSet/>
      <dgm:spPr/>
      <dgm:t>
        <a:bodyPr/>
        <a:lstStyle/>
        <a:p>
          <a:endParaRPr lang="sv-SE"/>
        </a:p>
      </dgm:t>
    </dgm:pt>
    <dgm:pt modelId="{FA8AE306-0BCD-4F15-AE5E-9CCCDB006854}" type="sibTrans" cxnId="{9692BD3C-A061-49B7-A82A-DC8EEE485919}">
      <dgm:prSet/>
      <dgm:spPr/>
      <dgm:t>
        <a:bodyPr/>
        <a:lstStyle/>
        <a:p>
          <a:endParaRPr lang="sv-SE"/>
        </a:p>
      </dgm:t>
    </dgm:pt>
    <dgm:pt modelId="{D57A9BED-DD51-4E11-999D-1BE73FC52840}" type="pres">
      <dgm:prSet presAssocID="{1B7C36AC-C7D2-4ADD-B47B-1229676248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289481-D1AC-4BF2-ADA7-692C402F787A}" type="pres">
      <dgm:prSet presAssocID="{39C390C8-E8BF-4A29-8C68-D069E785DEC3}" presName="hierRoot1" presStyleCnt="0">
        <dgm:presLayoutVars>
          <dgm:hierBranch val="init"/>
        </dgm:presLayoutVars>
      </dgm:prSet>
      <dgm:spPr/>
    </dgm:pt>
    <dgm:pt modelId="{D199F99C-012A-4934-AFD3-E61190E9483B}" type="pres">
      <dgm:prSet presAssocID="{39C390C8-E8BF-4A29-8C68-D069E785DEC3}" presName="rootComposite1" presStyleCnt="0"/>
      <dgm:spPr/>
    </dgm:pt>
    <dgm:pt modelId="{D78B5677-0AD9-43F9-AFEC-C4CC6C4B5385}" type="pres">
      <dgm:prSet presAssocID="{39C390C8-E8BF-4A29-8C68-D069E785DEC3}" presName="rootText1" presStyleLbl="node0" presStyleIdx="0" presStyleCnt="1">
        <dgm:presLayoutVars>
          <dgm:chPref val="3"/>
        </dgm:presLayoutVars>
      </dgm:prSet>
      <dgm:spPr/>
    </dgm:pt>
    <dgm:pt modelId="{BB43EBF5-7174-49F1-9717-DD9F70F55A37}" type="pres">
      <dgm:prSet presAssocID="{39C390C8-E8BF-4A29-8C68-D069E785DEC3}" presName="rootConnector1" presStyleLbl="node1" presStyleIdx="0" presStyleCnt="0"/>
      <dgm:spPr/>
    </dgm:pt>
    <dgm:pt modelId="{E597B201-1ED8-4F5F-B197-565128C98B43}" type="pres">
      <dgm:prSet presAssocID="{39C390C8-E8BF-4A29-8C68-D069E785DEC3}" presName="hierChild2" presStyleCnt="0"/>
      <dgm:spPr/>
    </dgm:pt>
    <dgm:pt modelId="{7BED4260-BE1F-4463-BEB5-8BD0A2F50964}" type="pres">
      <dgm:prSet presAssocID="{5701402F-CAF7-4063-9693-3AFE2D48BC15}" presName="Name37" presStyleLbl="parChTrans1D2" presStyleIdx="0" presStyleCnt="1"/>
      <dgm:spPr/>
    </dgm:pt>
    <dgm:pt modelId="{0B6CD5B8-3B62-4445-A896-8DD7A75B9B4D}" type="pres">
      <dgm:prSet presAssocID="{C7FD8619-5DA2-4FD4-A411-80FC184D3064}" presName="hierRoot2" presStyleCnt="0">
        <dgm:presLayoutVars>
          <dgm:hierBranch val="init"/>
        </dgm:presLayoutVars>
      </dgm:prSet>
      <dgm:spPr/>
    </dgm:pt>
    <dgm:pt modelId="{59CA8951-0498-40D7-9D20-DC588DBC2E25}" type="pres">
      <dgm:prSet presAssocID="{C7FD8619-5DA2-4FD4-A411-80FC184D3064}" presName="rootComposite" presStyleCnt="0"/>
      <dgm:spPr/>
    </dgm:pt>
    <dgm:pt modelId="{FECC7B12-EAD9-4696-BB9B-B0380B13CEB6}" type="pres">
      <dgm:prSet presAssocID="{C7FD8619-5DA2-4FD4-A411-80FC184D3064}" presName="rootText" presStyleLbl="node2" presStyleIdx="0" presStyleCnt="1">
        <dgm:presLayoutVars>
          <dgm:chPref val="3"/>
        </dgm:presLayoutVars>
      </dgm:prSet>
      <dgm:spPr/>
    </dgm:pt>
    <dgm:pt modelId="{49658B53-719C-4DFC-BB22-AC5AC8B0B996}" type="pres">
      <dgm:prSet presAssocID="{C7FD8619-5DA2-4FD4-A411-80FC184D3064}" presName="rootConnector" presStyleLbl="node2" presStyleIdx="0" presStyleCnt="1"/>
      <dgm:spPr/>
    </dgm:pt>
    <dgm:pt modelId="{0948FF48-22EA-4052-AB21-8BF8B162F078}" type="pres">
      <dgm:prSet presAssocID="{C7FD8619-5DA2-4FD4-A411-80FC184D3064}" presName="hierChild4" presStyleCnt="0"/>
      <dgm:spPr/>
    </dgm:pt>
    <dgm:pt modelId="{83E55B8A-0753-4795-AA43-235A8F16831D}" type="pres">
      <dgm:prSet presAssocID="{C7FD8619-5DA2-4FD4-A411-80FC184D3064}" presName="hierChild5" presStyleCnt="0"/>
      <dgm:spPr/>
    </dgm:pt>
    <dgm:pt modelId="{D9E2DFCA-3A47-47E5-87F1-8A9640777F3F}" type="pres">
      <dgm:prSet presAssocID="{39C390C8-E8BF-4A29-8C68-D069E785DEC3}" presName="hierChild3" presStyleCnt="0"/>
      <dgm:spPr/>
    </dgm:pt>
  </dgm:ptLst>
  <dgm:cxnLst>
    <dgm:cxn modelId="{A5B6DE05-1127-4513-A0CE-005216E6755E}" type="presOf" srcId="{39C390C8-E8BF-4A29-8C68-D069E785DEC3}" destId="{BB43EBF5-7174-49F1-9717-DD9F70F55A37}" srcOrd="1" destOrd="0" presId="urn:microsoft.com/office/officeart/2005/8/layout/orgChart1"/>
    <dgm:cxn modelId="{4956030C-3533-4483-9009-65AAEC6AAB93}" type="presOf" srcId="{C7FD8619-5DA2-4FD4-A411-80FC184D3064}" destId="{FECC7B12-EAD9-4696-BB9B-B0380B13CEB6}" srcOrd="0" destOrd="0" presId="urn:microsoft.com/office/officeart/2005/8/layout/orgChart1"/>
    <dgm:cxn modelId="{9692BD3C-A061-49B7-A82A-DC8EEE485919}" srcId="{39C390C8-E8BF-4A29-8C68-D069E785DEC3}" destId="{C7FD8619-5DA2-4FD4-A411-80FC184D3064}" srcOrd="0" destOrd="0" parTransId="{5701402F-CAF7-4063-9693-3AFE2D48BC15}" sibTransId="{FA8AE306-0BCD-4F15-AE5E-9CCCDB006854}"/>
    <dgm:cxn modelId="{84724664-EC15-4A3D-872A-8DAFEA2E4D35}" type="presOf" srcId="{5701402F-CAF7-4063-9693-3AFE2D48BC15}" destId="{7BED4260-BE1F-4463-BEB5-8BD0A2F50964}" srcOrd="0" destOrd="0" presId="urn:microsoft.com/office/officeart/2005/8/layout/orgChart1"/>
    <dgm:cxn modelId="{F07AE08D-4A06-46D3-AFFA-2301125F931B}" type="presOf" srcId="{C7FD8619-5DA2-4FD4-A411-80FC184D3064}" destId="{49658B53-719C-4DFC-BB22-AC5AC8B0B996}" srcOrd="1" destOrd="0" presId="urn:microsoft.com/office/officeart/2005/8/layout/orgChart1"/>
    <dgm:cxn modelId="{465DC09F-536C-4D57-BA8F-C3B767797847}" type="presOf" srcId="{1B7C36AC-C7D2-4ADD-B47B-1229676248D7}" destId="{D57A9BED-DD51-4E11-999D-1BE73FC52840}" srcOrd="0" destOrd="0" presId="urn:microsoft.com/office/officeart/2005/8/layout/orgChart1"/>
    <dgm:cxn modelId="{C61284A3-D17B-4713-B709-C1D7E030D2F5}" type="presOf" srcId="{39C390C8-E8BF-4A29-8C68-D069E785DEC3}" destId="{D78B5677-0AD9-43F9-AFEC-C4CC6C4B5385}" srcOrd="0" destOrd="0" presId="urn:microsoft.com/office/officeart/2005/8/layout/orgChart1"/>
    <dgm:cxn modelId="{326EC4CC-EB1C-444D-A164-2BFCE6592DA5}" srcId="{1B7C36AC-C7D2-4ADD-B47B-1229676248D7}" destId="{39C390C8-E8BF-4A29-8C68-D069E785DEC3}" srcOrd="0" destOrd="0" parTransId="{9BBA75AE-09F6-496F-BA59-722996138382}" sibTransId="{30E0E0AC-AA25-4111-84C7-AED62C640DCE}"/>
    <dgm:cxn modelId="{F55BB6BF-F881-4BA2-82C9-005E134CCD0D}" type="presParOf" srcId="{D57A9BED-DD51-4E11-999D-1BE73FC52840}" destId="{6C289481-D1AC-4BF2-ADA7-692C402F787A}" srcOrd="0" destOrd="0" presId="urn:microsoft.com/office/officeart/2005/8/layout/orgChart1"/>
    <dgm:cxn modelId="{76380A1B-7B1B-40E1-860D-6815391747CA}" type="presParOf" srcId="{6C289481-D1AC-4BF2-ADA7-692C402F787A}" destId="{D199F99C-012A-4934-AFD3-E61190E9483B}" srcOrd="0" destOrd="0" presId="urn:microsoft.com/office/officeart/2005/8/layout/orgChart1"/>
    <dgm:cxn modelId="{C98B8221-E197-4F87-986A-E812B1B823DB}" type="presParOf" srcId="{D199F99C-012A-4934-AFD3-E61190E9483B}" destId="{D78B5677-0AD9-43F9-AFEC-C4CC6C4B5385}" srcOrd="0" destOrd="0" presId="urn:microsoft.com/office/officeart/2005/8/layout/orgChart1"/>
    <dgm:cxn modelId="{E5428CDD-954D-44C6-A566-83D206E4EE75}" type="presParOf" srcId="{D199F99C-012A-4934-AFD3-E61190E9483B}" destId="{BB43EBF5-7174-49F1-9717-DD9F70F55A37}" srcOrd="1" destOrd="0" presId="urn:microsoft.com/office/officeart/2005/8/layout/orgChart1"/>
    <dgm:cxn modelId="{03DCB084-A521-4681-91B7-96337F7B40BC}" type="presParOf" srcId="{6C289481-D1AC-4BF2-ADA7-692C402F787A}" destId="{E597B201-1ED8-4F5F-B197-565128C98B43}" srcOrd="1" destOrd="0" presId="urn:microsoft.com/office/officeart/2005/8/layout/orgChart1"/>
    <dgm:cxn modelId="{C34EEC11-8D4B-4707-9A92-04A3F023F9B4}" type="presParOf" srcId="{E597B201-1ED8-4F5F-B197-565128C98B43}" destId="{7BED4260-BE1F-4463-BEB5-8BD0A2F50964}" srcOrd="0" destOrd="0" presId="urn:microsoft.com/office/officeart/2005/8/layout/orgChart1"/>
    <dgm:cxn modelId="{C5E49150-AEB1-4F1A-A389-3CF0DBDEAB29}" type="presParOf" srcId="{E597B201-1ED8-4F5F-B197-565128C98B43}" destId="{0B6CD5B8-3B62-4445-A896-8DD7A75B9B4D}" srcOrd="1" destOrd="0" presId="urn:microsoft.com/office/officeart/2005/8/layout/orgChart1"/>
    <dgm:cxn modelId="{B32FB059-7169-406E-8ED4-8209CE63E9B2}" type="presParOf" srcId="{0B6CD5B8-3B62-4445-A896-8DD7A75B9B4D}" destId="{59CA8951-0498-40D7-9D20-DC588DBC2E25}" srcOrd="0" destOrd="0" presId="urn:microsoft.com/office/officeart/2005/8/layout/orgChart1"/>
    <dgm:cxn modelId="{80F2BC2B-1617-4B91-A6F1-ED5E49E20319}" type="presParOf" srcId="{59CA8951-0498-40D7-9D20-DC588DBC2E25}" destId="{FECC7B12-EAD9-4696-BB9B-B0380B13CEB6}" srcOrd="0" destOrd="0" presId="urn:microsoft.com/office/officeart/2005/8/layout/orgChart1"/>
    <dgm:cxn modelId="{7E0D362F-E1E9-44AA-A4B8-B86A6B74524B}" type="presParOf" srcId="{59CA8951-0498-40D7-9D20-DC588DBC2E25}" destId="{49658B53-719C-4DFC-BB22-AC5AC8B0B996}" srcOrd="1" destOrd="0" presId="urn:microsoft.com/office/officeart/2005/8/layout/orgChart1"/>
    <dgm:cxn modelId="{8D9DA5F3-4707-4F0A-AB26-DCFDBA9F7E98}" type="presParOf" srcId="{0B6CD5B8-3B62-4445-A896-8DD7A75B9B4D}" destId="{0948FF48-22EA-4052-AB21-8BF8B162F078}" srcOrd="1" destOrd="0" presId="urn:microsoft.com/office/officeart/2005/8/layout/orgChart1"/>
    <dgm:cxn modelId="{3C4060BF-2955-4004-86B1-BB53FA466112}" type="presParOf" srcId="{0B6CD5B8-3B62-4445-A896-8DD7A75B9B4D}" destId="{83E55B8A-0753-4795-AA43-235A8F16831D}" srcOrd="2" destOrd="0" presId="urn:microsoft.com/office/officeart/2005/8/layout/orgChart1"/>
    <dgm:cxn modelId="{23AB2135-FF91-473F-9335-6E23B7C00CF9}" type="presParOf" srcId="{6C289481-D1AC-4BF2-ADA7-692C402F787A}" destId="{D9E2DFCA-3A47-47E5-87F1-8A9640777F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B7C36AC-C7D2-4ADD-B47B-1229676248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9C390C8-E8BF-4A29-8C68-D069E785DEC3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Blandar vilan i analyserna</a:t>
          </a:r>
          <a:endParaRPr lang="sv-SE"/>
        </a:p>
      </dgm:t>
    </dgm:pt>
    <dgm:pt modelId="{9BBA75AE-09F6-496F-BA59-722996138382}" type="parTrans" cxnId="{326EC4CC-EB1C-444D-A164-2BFCE6592DA5}">
      <dgm:prSet/>
      <dgm:spPr/>
      <dgm:t>
        <a:bodyPr/>
        <a:lstStyle/>
        <a:p>
          <a:endParaRPr lang="sv-SE"/>
        </a:p>
      </dgm:t>
    </dgm:pt>
    <dgm:pt modelId="{30E0E0AC-AA25-4111-84C7-AED62C640DCE}" type="sibTrans" cxnId="{326EC4CC-EB1C-444D-A164-2BFCE6592DA5}">
      <dgm:prSet/>
      <dgm:spPr/>
      <dgm:t>
        <a:bodyPr/>
        <a:lstStyle/>
        <a:p>
          <a:endParaRPr lang="sv-SE"/>
        </a:p>
      </dgm:t>
    </dgm:pt>
    <dgm:pt modelId="{C7FD8619-5DA2-4FD4-A411-80FC184D3064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</a:t>
          </a:r>
          <a:r>
            <a:rPr lang="sv-SE">
              <a:solidFill>
                <a:schemeClr val="bg1"/>
              </a:solidFill>
              <a:latin typeface="Aptos Display" panose="020F0302020204030204"/>
            </a:rPr>
            <a:t>Påverkar slutresultatet!</a:t>
          </a:r>
          <a:br>
            <a:rPr lang="sv-SE">
              <a:solidFill>
                <a:schemeClr val="bg1"/>
              </a:solidFill>
              <a:latin typeface="Aptos Display" panose="020F0302020204030204"/>
            </a:rPr>
          </a:br>
          <a:endParaRPr lang="sv-SE">
            <a:solidFill>
              <a:schemeClr val="bg1"/>
            </a:solidFill>
            <a:latin typeface="Aptos Display" panose="020F0302020204030204"/>
          </a:endParaRPr>
        </a:p>
      </dgm:t>
    </dgm:pt>
    <dgm:pt modelId="{5701402F-CAF7-4063-9693-3AFE2D48BC15}" type="parTrans" cxnId="{9692BD3C-A061-49B7-A82A-DC8EEE485919}">
      <dgm:prSet/>
      <dgm:spPr/>
      <dgm:t>
        <a:bodyPr/>
        <a:lstStyle/>
        <a:p>
          <a:endParaRPr lang="sv-SE"/>
        </a:p>
      </dgm:t>
    </dgm:pt>
    <dgm:pt modelId="{FA8AE306-0BCD-4F15-AE5E-9CCCDB006854}" type="sibTrans" cxnId="{9692BD3C-A061-49B7-A82A-DC8EEE485919}">
      <dgm:prSet/>
      <dgm:spPr/>
      <dgm:t>
        <a:bodyPr/>
        <a:lstStyle/>
        <a:p>
          <a:endParaRPr lang="sv-SE"/>
        </a:p>
      </dgm:t>
    </dgm:pt>
    <dgm:pt modelId="{D57A9BED-DD51-4E11-999D-1BE73FC52840}" type="pres">
      <dgm:prSet presAssocID="{1B7C36AC-C7D2-4ADD-B47B-1229676248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289481-D1AC-4BF2-ADA7-692C402F787A}" type="pres">
      <dgm:prSet presAssocID="{39C390C8-E8BF-4A29-8C68-D069E785DEC3}" presName="hierRoot1" presStyleCnt="0">
        <dgm:presLayoutVars>
          <dgm:hierBranch val="init"/>
        </dgm:presLayoutVars>
      </dgm:prSet>
      <dgm:spPr/>
    </dgm:pt>
    <dgm:pt modelId="{D199F99C-012A-4934-AFD3-E61190E9483B}" type="pres">
      <dgm:prSet presAssocID="{39C390C8-E8BF-4A29-8C68-D069E785DEC3}" presName="rootComposite1" presStyleCnt="0"/>
      <dgm:spPr/>
    </dgm:pt>
    <dgm:pt modelId="{D78B5677-0AD9-43F9-AFEC-C4CC6C4B5385}" type="pres">
      <dgm:prSet presAssocID="{39C390C8-E8BF-4A29-8C68-D069E785DEC3}" presName="rootText1" presStyleLbl="node0" presStyleIdx="0" presStyleCnt="1">
        <dgm:presLayoutVars>
          <dgm:chPref val="3"/>
        </dgm:presLayoutVars>
      </dgm:prSet>
      <dgm:spPr/>
    </dgm:pt>
    <dgm:pt modelId="{BB43EBF5-7174-49F1-9717-DD9F70F55A37}" type="pres">
      <dgm:prSet presAssocID="{39C390C8-E8BF-4A29-8C68-D069E785DEC3}" presName="rootConnector1" presStyleLbl="node1" presStyleIdx="0" presStyleCnt="0"/>
      <dgm:spPr/>
    </dgm:pt>
    <dgm:pt modelId="{E597B201-1ED8-4F5F-B197-565128C98B43}" type="pres">
      <dgm:prSet presAssocID="{39C390C8-E8BF-4A29-8C68-D069E785DEC3}" presName="hierChild2" presStyleCnt="0"/>
      <dgm:spPr/>
    </dgm:pt>
    <dgm:pt modelId="{7BED4260-BE1F-4463-BEB5-8BD0A2F50964}" type="pres">
      <dgm:prSet presAssocID="{5701402F-CAF7-4063-9693-3AFE2D48BC15}" presName="Name37" presStyleLbl="parChTrans1D2" presStyleIdx="0" presStyleCnt="1"/>
      <dgm:spPr/>
    </dgm:pt>
    <dgm:pt modelId="{0B6CD5B8-3B62-4445-A896-8DD7A75B9B4D}" type="pres">
      <dgm:prSet presAssocID="{C7FD8619-5DA2-4FD4-A411-80FC184D3064}" presName="hierRoot2" presStyleCnt="0">
        <dgm:presLayoutVars>
          <dgm:hierBranch val="init"/>
        </dgm:presLayoutVars>
      </dgm:prSet>
      <dgm:spPr/>
    </dgm:pt>
    <dgm:pt modelId="{59CA8951-0498-40D7-9D20-DC588DBC2E25}" type="pres">
      <dgm:prSet presAssocID="{C7FD8619-5DA2-4FD4-A411-80FC184D3064}" presName="rootComposite" presStyleCnt="0"/>
      <dgm:spPr/>
    </dgm:pt>
    <dgm:pt modelId="{FECC7B12-EAD9-4696-BB9B-B0380B13CEB6}" type="pres">
      <dgm:prSet presAssocID="{C7FD8619-5DA2-4FD4-A411-80FC184D3064}" presName="rootText" presStyleLbl="node2" presStyleIdx="0" presStyleCnt="1">
        <dgm:presLayoutVars>
          <dgm:chPref val="3"/>
        </dgm:presLayoutVars>
      </dgm:prSet>
      <dgm:spPr/>
    </dgm:pt>
    <dgm:pt modelId="{49658B53-719C-4DFC-BB22-AC5AC8B0B996}" type="pres">
      <dgm:prSet presAssocID="{C7FD8619-5DA2-4FD4-A411-80FC184D3064}" presName="rootConnector" presStyleLbl="node2" presStyleIdx="0" presStyleCnt="1"/>
      <dgm:spPr/>
    </dgm:pt>
    <dgm:pt modelId="{0948FF48-22EA-4052-AB21-8BF8B162F078}" type="pres">
      <dgm:prSet presAssocID="{C7FD8619-5DA2-4FD4-A411-80FC184D3064}" presName="hierChild4" presStyleCnt="0"/>
      <dgm:spPr/>
    </dgm:pt>
    <dgm:pt modelId="{83E55B8A-0753-4795-AA43-235A8F16831D}" type="pres">
      <dgm:prSet presAssocID="{C7FD8619-5DA2-4FD4-A411-80FC184D3064}" presName="hierChild5" presStyleCnt="0"/>
      <dgm:spPr/>
    </dgm:pt>
    <dgm:pt modelId="{D9E2DFCA-3A47-47E5-87F1-8A9640777F3F}" type="pres">
      <dgm:prSet presAssocID="{39C390C8-E8BF-4A29-8C68-D069E785DEC3}" presName="hierChild3" presStyleCnt="0"/>
      <dgm:spPr/>
    </dgm:pt>
  </dgm:ptLst>
  <dgm:cxnLst>
    <dgm:cxn modelId="{A5B6DE05-1127-4513-A0CE-005216E6755E}" type="presOf" srcId="{39C390C8-E8BF-4A29-8C68-D069E785DEC3}" destId="{BB43EBF5-7174-49F1-9717-DD9F70F55A37}" srcOrd="1" destOrd="0" presId="urn:microsoft.com/office/officeart/2005/8/layout/orgChart1"/>
    <dgm:cxn modelId="{4956030C-3533-4483-9009-65AAEC6AAB93}" type="presOf" srcId="{C7FD8619-5DA2-4FD4-A411-80FC184D3064}" destId="{FECC7B12-EAD9-4696-BB9B-B0380B13CEB6}" srcOrd="0" destOrd="0" presId="urn:microsoft.com/office/officeart/2005/8/layout/orgChart1"/>
    <dgm:cxn modelId="{9692BD3C-A061-49B7-A82A-DC8EEE485919}" srcId="{39C390C8-E8BF-4A29-8C68-D069E785DEC3}" destId="{C7FD8619-5DA2-4FD4-A411-80FC184D3064}" srcOrd="0" destOrd="0" parTransId="{5701402F-CAF7-4063-9693-3AFE2D48BC15}" sibTransId="{FA8AE306-0BCD-4F15-AE5E-9CCCDB006854}"/>
    <dgm:cxn modelId="{84724664-EC15-4A3D-872A-8DAFEA2E4D35}" type="presOf" srcId="{5701402F-CAF7-4063-9693-3AFE2D48BC15}" destId="{7BED4260-BE1F-4463-BEB5-8BD0A2F50964}" srcOrd="0" destOrd="0" presId="urn:microsoft.com/office/officeart/2005/8/layout/orgChart1"/>
    <dgm:cxn modelId="{F07AE08D-4A06-46D3-AFFA-2301125F931B}" type="presOf" srcId="{C7FD8619-5DA2-4FD4-A411-80FC184D3064}" destId="{49658B53-719C-4DFC-BB22-AC5AC8B0B996}" srcOrd="1" destOrd="0" presId="urn:microsoft.com/office/officeart/2005/8/layout/orgChart1"/>
    <dgm:cxn modelId="{465DC09F-536C-4D57-BA8F-C3B767797847}" type="presOf" srcId="{1B7C36AC-C7D2-4ADD-B47B-1229676248D7}" destId="{D57A9BED-DD51-4E11-999D-1BE73FC52840}" srcOrd="0" destOrd="0" presId="urn:microsoft.com/office/officeart/2005/8/layout/orgChart1"/>
    <dgm:cxn modelId="{C61284A3-D17B-4713-B709-C1D7E030D2F5}" type="presOf" srcId="{39C390C8-E8BF-4A29-8C68-D069E785DEC3}" destId="{D78B5677-0AD9-43F9-AFEC-C4CC6C4B5385}" srcOrd="0" destOrd="0" presId="urn:microsoft.com/office/officeart/2005/8/layout/orgChart1"/>
    <dgm:cxn modelId="{326EC4CC-EB1C-444D-A164-2BFCE6592DA5}" srcId="{1B7C36AC-C7D2-4ADD-B47B-1229676248D7}" destId="{39C390C8-E8BF-4A29-8C68-D069E785DEC3}" srcOrd="0" destOrd="0" parTransId="{9BBA75AE-09F6-496F-BA59-722996138382}" sibTransId="{30E0E0AC-AA25-4111-84C7-AED62C640DCE}"/>
    <dgm:cxn modelId="{F55BB6BF-F881-4BA2-82C9-005E134CCD0D}" type="presParOf" srcId="{D57A9BED-DD51-4E11-999D-1BE73FC52840}" destId="{6C289481-D1AC-4BF2-ADA7-692C402F787A}" srcOrd="0" destOrd="0" presId="urn:microsoft.com/office/officeart/2005/8/layout/orgChart1"/>
    <dgm:cxn modelId="{76380A1B-7B1B-40E1-860D-6815391747CA}" type="presParOf" srcId="{6C289481-D1AC-4BF2-ADA7-692C402F787A}" destId="{D199F99C-012A-4934-AFD3-E61190E9483B}" srcOrd="0" destOrd="0" presId="urn:microsoft.com/office/officeart/2005/8/layout/orgChart1"/>
    <dgm:cxn modelId="{C98B8221-E197-4F87-986A-E812B1B823DB}" type="presParOf" srcId="{D199F99C-012A-4934-AFD3-E61190E9483B}" destId="{D78B5677-0AD9-43F9-AFEC-C4CC6C4B5385}" srcOrd="0" destOrd="0" presId="urn:microsoft.com/office/officeart/2005/8/layout/orgChart1"/>
    <dgm:cxn modelId="{E5428CDD-954D-44C6-A566-83D206E4EE75}" type="presParOf" srcId="{D199F99C-012A-4934-AFD3-E61190E9483B}" destId="{BB43EBF5-7174-49F1-9717-DD9F70F55A37}" srcOrd="1" destOrd="0" presId="urn:microsoft.com/office/officeart/2005/8/layout/orgChart1"/>
    <dgm:cxn modelId="{03DCB084-A521-4681-91B7-96337F7B40BC}" type="presParOf" srcId="{6C289481-D1AC-4BF2-ADA7-692C402F787A}" destId="{E597B201-1ED8-4F5F-B197-565128C98B43}" srcOrd="1" destOrd="0" presId="urn:microsoft.com/office/officeart/2005/8/layout/orgChart1"/>
    <dgm:cxn modelId="{C34EEC11-8D4B-4707-9A92-04A3F023F9B4}" type="presParOf" srcId="{E597B201-1ED8-4F5F-B197-565128C98B43}" destId="{7BED4260-BE1F-4463-BEB5-8BD0A2F50964}" srcOrd="0" destOrd="0" presId="urn:microsoft.com/office/officeart/2005/8/layout/orgChart1"/>
    <dgm:cxn modelId="{C5E49150-AEB1-4F1A-A389-3CF0DBDEAB29}" type="presParOf" srcId="{E597B201-1ED8-4F5F-B197-565128C98B43}" destId="{0B6CD5B8-3B62-4445-A896-8DD7A75B9B4D}" srcOrd="1" destOrd="0" presId="urn:microsoft.com/office/officeart/2005/8/layout/orgChart1"/>
    <dgm:cxn modelId="{B32FB059-7169-406E-8ED4-8209CE63E9B2}" type="presParOf" srcId="{0B6CD5B8-3B62-4445-A896-8DD7A75B9B4D}" destId="{59CA8951-0498-40D7-9D20-DC588DBC2E25}" srcOrd="0" destOrd="0" presId="urn:microsoft.com/office/officeart/2005/8/layout/orgChart1"/>
    <dgm:cxn modelId="{80F2BC2B-1617-4B91-A6F1-ED5E49E20319}" type="presParOf" srcId="{59CA8951-0498-40D7-9D20-DC588DBC2E25}" destId="{FECC7B12-EAD9-4696-BB9B-B0380B13CEB6}" srcOrd="0" destOrd="0" presId="urn:microsoft.com/office/officeart/2005/8/layout/orgChart1"/>
    <dgm:cxn modelId="{7E0D362F-E1E9-44AA-A4B8-B86A6B74524B}" type="presParOf" srcId="{59CA8951-0498-40D7-9D20-DC588DBC2E25}" destId="{49658B53-719C-4DFC-BB22-AC5AC8B0B996}" srcOrd="1" destOrd="0" presId="urn:microsoft.com/office/officeart/2005/8/layout/orgChart1"/>
    <dgm:cxn modelId="{8D9DA5F3-4707-4F0A-AB26-DCFDBA9F7E98}" type="presParOf" srcId="{0B6CD5B8-3B62-4445-A896-8DD7A75B9B4D}" destId="{0948FF48-22EA-4052-AB21-8BF8B162F078}" srcOrd="1" destOrd="0" presId="urn:microsoft.com/office/officeart/2005/8/layout/orgChart1"/>
    <dgm:cxn modelId="{3C4060BF-2955-4004-86B1-BB53FA466112}" type="presParOf" srcId="{0B6CD5B8-3B62-4445-A896-8DD7A75B9B4D}" destId="{83E55B8A-0753-4795-AA43-235A8F16831D}" srcOrd="2" destOrd="0" presId="urn:microsoft.com/office/officeart/2005/8/layout/orgChart1"/>
    <dgm:cxn modelId="{23AB2135-FF91-473F-9335-6E23B7C00CF9}" type="presParOf" srcId="{6C289481-D1AC-4BF2-ADA7-692C402F787A}" destId="{D9E2DFCA-3A47-47E5-87F1-8A9640777F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B7C36AC-C7D2-4ADD-B47B-1229676248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9C390C8-E8BF-4A29-8C68-D069E785DEC3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</a:t>
          </a:r>
          <a:r>
            <a:rPr lang="sv-SE">
              <a:solidFill>
                <a:schemeClr val="bg1"/>
              </a:solidFill>
              <a:latin typeface="Aptos Display" panose="020F0302020204030204"/>
            </a:rPr>
            <a:t>Endast i vissa muskler</a:t>
          </a:r>
          <a:br>
            <a:rPr lang="sv-SE">
              <a:solidFill>
                <a:schemeClr val="bg1"/>
              </a:solidFill>
              <a:latin typeface="Aptos Display" panose="020F0302020204030204"/>
            </a:rPr>
          </a:br>
          <a:endParaRPr lang="sv-SE"/>
        </a:p>
      </dgm:t>
    </dgm:pt>
    <dgm:pt modelId="{9BBA75AE-09F6-496F-BA59-722996138382}" type="parTrans" cxnId="{326EC4CC-EB1C-444D-A164-2BFCE6592DA5}">
      <dgm:prSet/>
      <dgm:spPr/>
      <dgm:t>
        <a:bodyPr/>
        <a:lstStyle/>
        <a:p>
          <a:endParaRPr lang="sv-SE"/>
        </a:p>
      </dgm:t>
    </dgm:pt>
    <dgm:pt modelId="{30E0E0AC-AA25-4111-84C7-AED62C640DCE}" type="sibTrans" cxnId="{326EC4CC-EB1C-444D-A164-2BFCE6592DA5}">
      <dgm:prSet/>
      <dgm:spPr/>
      <dgm:t>
        <a:bodyPr/>
        <a:lstStyle/>
        <a:p>
          <a:endParaRPr lang="sv-SE"/>
        </a:p>
      </dgm:t>
    </dgm:pt>
    <dgm:pt modelId="{D57A9BED-DD51-4E11-999D-1BE73FC52840}" type="pres">
      <dgm:prSet presAssocID="{1B7C36AC-C7D2-4ADD-B47B-1229676248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289481-D1AC-4BF2-ADA7-692C402F787A}" type="pres">
      <dgm:prSet presAssocID="{39C390C8-E8BF-4A29-8C68-D069E785DEC3}" presName="hierRoot1" presStyleCnt="0">
        <dgm:presLayoutVars>
          <dgm:hierBranch val="init"/>
        </dgm:presLayoutVars>
      </dgm:prSet>
      <dgm:spPr/>
    </dgm:pt>
    <dgm:pt modelId="{D199F99C-012A-4934-AFD3-E61190E9483B}" type="pres">
      <dgm:prSet presAssocID="{39C390C8-E8BF-4A29-8C68-D069E785DEC3}" presName="rootComposite1" presStyleCnt="0"/>
      <dgm:spPr/>
    </dgm:pt>
    <dgm:pt modelId="{D78B5677-0AD9-43F9-AFEC-C4CC6C4B5385}" type="pres">
      <dgm:prSet presAssocID="{39C390C8-E8BF-4A29-8C68-D069E785DEC3}" presName="rootText1" presStyleLbl="node0" presStyleIdx="0" presStyleCnt="1">
        <dgm:presLayoutVars>
          <dgm:chPref val="3"/>
        </dgm:presLayoutVars>
      </dgm:prSet>
      <dgm:spPr/>
    </dgm:pt>
    <dgm:pt modelId="{BB43EBF5-7174-49F1-9717-DD9F70F55A37}" type="pres">
      <dgm:prSet presAssocID="{39C390C8-E8BF-4A29-8C68-D069E785DEC3}" presName="rootConnector1" presStyleLbl="node1" presStyleIdx="0" presStyleCnt="0"/>
      <dgm:spPr/>
    </dgm:pt>
    <dgm:pt modelId="{E597B201-1ED8-4F5F-B197-565128C98B43}" type="pres">
      <dgm:prSet presAssocID="{39C390C8-E8BF-4A29-8C68-D069E785DEC3}" presName="hierChild2" presStyleCnt="0"/>
      <dgm:spPr/>
    </dgm:pt>
    <dgm:pt modelId="{D9E2DFCA-3A47-47E5-87F1-8A9640777F3F}" type="pres">
      <dgm:prSet presAssocID="{39C390C8-E8BF-4A29-8C68-D069E785DEC3}" presName="hierChild3" presStyleCnt="0"/>
      <dgm:spPr/>
    </dgm:pt>
  </dgm:ptLst>
  <dgm:cxnLst>
    <dgm:cxn modelId="{A5B6DE05-1127-4513-A0CE-005216E6755E}" type="presOf" srcId="{39C390C8-E8BF-4A29-8C68-D069E785DEC3}" destId="{BB43EBF5-7174-49F1-9717-DD9F70F55A37}" srcOrd="1" destOrd="0" presId="urn:microsoft.com/office/officeart/2005/8/layout/orgChart1"/>
    <dgm:cxn modelId="{465DC09F-536C-4D57-BA8F-C3B767797847}" type="presOf" srcId="{1B7C36AC-C7D2-4ADD-B47B-1229676248D7}" destId="{D57A9BED-DD51-4E11-999D-1BE73FC52840}" srcOrd="0" destOrd="0" presId="urn:microsoft.com/office/officeart/2005/8/layout/orgChart1"/>
    <dgm:cxn modelId="{C61284A3-D17B-4713-B709-C1D7E030D2F5}" type="presOf" srcId="{39C390C8-E8BF-4A29-8C68-D069E785DEC3}" destId="{D78B5677-0AD9-43F9-AFEC-C4CC6C4B5385}" srcOrd="0" destOrd="0" presId="urn:microsoft.com/office/officeart/2005/8/layout/orgChart1"/>
    <dgm:cxn modelId="{326EC4CC-EB1C-444D-A164-2BFCE6592DA5}" srcId="{1B7C36AC-C7D2-4ADD-B47B-1229676248D7}" destId="{39C390C8-E8BF-4A29-8C68-D069E785DEC3}" srcOrd="0" destOrd="0" parTransId="{9BBA75AE-09F6-496F-BA59-722996138382}" sibTransId="{30E0E0AC-AA25-4111-84C7-AED62C640DCE}"/>
    <dgm:cxn modelId="{F55BB6BF-F881-4BA2-82C9-005E134CCD0D}" type="presParOf" srcId="{D57A9BED-DD51-4E11-999D-1BE73FC52840}" destId="{6C289481-D1AC-4BF2-ADA7-692C402F787A}" srcOrd="0" destOrd="0" presId="urn:microsoft.com/office/officeart/2005/8/layout/orgChart1"/>
    <dgm:cxn modelId="{76380A1B-7B1B-40E1-860D-6815391747CA}" type="presParOf" srcId="{6C289481-D1AC-4BF2-ADA7-692C402F787A}" destId="{D199F99C-012A-4934-AFD3-E61190E9483B}" srcOrd="0" destOrd="0" presId="urn:microsoft.com/office/officeart/2005/8/layout/orgChart1"/>
    <dgm:cxn modelId="{C98B8221-E197-4F87-986A-E812B1B823DB}" type="presParOf" srcId="{D199F99C-012A-4934-AFD3-E61190E9483B}" destId="{D78B5677-0AD9-43F9-AFEC-C4CC6C4B5385}" srcOrd="0" destOrd="0" presId="urn:microsoft.com/office/officeart/2005/8/layout/orgChart1"/>
    <dgm:cxn modelId="{E5428CDD-954D-44C6-A566-83D206E4EE75}" type="presParOf" srcId="{D199F99C-012A-4934-AFD3-E61190E9483B}" destId="{BB43EBF5-7174-49F1-9717-DD9F70F55A37}" srcOrd="1" destOrd="0" presId="urn:microsoft.com/office/officeart/2005/8/layout/orgChart1"/>
    <dgm:cxn modelId="{03DCB084-A521-4681-91B7-96337F7B40BC}" type="presParOf" srcId="{6C289481-D1AC-4BF2-ADA7-692C402F787A}" destId="{E597B201-1ED8-4F5F-B197-565128C98B43}" srcOrd="1" destOrd="0" presId="urn:microsoft.com/office/officeart/2005/8/layout/orgChart1"/>
    <dgm:cxn modelId="{23AB2135-FF91-473F-9335-6E23B7C00CF9}" type="presParOf" srcId="{6C289481-D1AC-4BF2-ADA7-692C402F787A}" destId="{D9E2DFCA-3A47-47E5-87F1-8A9640777F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7C36AC-C7D2-4ADD-B47B-1229676248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9C390C8-E8BF-4A29-8C68-D069E785DEC3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Tänker ej utanför boxen </a:t>
          </a:r>
          <a:endParaRPr lang="sv-SE"/>
        </a:p>
      </dgm:t>
    </dgm:pt>
    <dgm:pt modelId="{9BBA75AE-09F6-496F-BA59-722996138382}" type="parTrans" cxnId="{326EC4CC-EB1C-444D-A164-2BFCE6592DA5}">
      <dgm:prSet/>
      <dgm:spPr/>
      <dgm:t>
        <a:bodyPr/>
        <a:lstStyle/>
        <a:p>
          <a:endParaRPr lang="sv-SE"/>
        </a:p>
      </dgm:t>
    </dgm:pt>
    <dgm:pt modelId="{30E0E0AC-AA25-4111-84C7-AED62C640DCE}" type="sibTrans" cxnId="{326EC4CC-EB1C-444D-A164-2BFCE6592DA5}">
      <dgm:prSet/>
      <dgm:spPr/>
      <dgm:t>
        <a:bodyPr/>
        <a:lstStyle/>
        <a:p>
          <a:endParaRPr lang="sv-SE"/>
        </a:p>
      </dgm:t>
    </dgm:pt>
    <dgm:pt modelId="{C7FD8619-5DA2-4FD4-A411-80FC184D3064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</a:t>
          </a:r>
          <a:r>
            <a:rPr lang="sv-SE" err="1">
              <a:latin typeface="Aptos Display" panose="020F0302020204030204"/>
            </a:rPr>
            <a:t>Preach'ar</a:t>
          </a:r>
          <a:r>
            <a:rPr lang="sv-SE">
              <a:latin typeface="Aptos Display" panose="020F0302020204030204"/>
            </a:rPr>
            <a:t> det som står</a:t>
          </a:r>
          <a:br>
            <a:rPr lang="sv-SE">
              <a:latin typeface="Aptos Display" panose="020F0302020204030204"/>
            </a:rPr>
          </a:br>
          <a:endParaRPr lang="sv-SE">
            <a:solidFill>
              <a:srgbClr val="010000"/>
            </a:solidFill>
            <a:latin typeface="Aptos Display" panose="020F0302020204030204"/>
          </a:endParaRPr>
        </a:p>
      </dgm:t>
    </dgm:pt>
    <dgm:pt modelId="{5701402F-CAF7-4063-9693-3AFE2D48BC15}" type="parTrans" cxnId="{9692BD3C-A061-49B7-A82A-DC8EEE485919}">
      <dgm:prSet/>
      <dgm:spPr/>
      <dgm:t>
        <a:bodyPr/>
        <a:lstStyle/>
        <a:p>
          <a:endParaRPr lang="sv-SE"/>
        </a:p>
      </dgm:t>
    </dgm:pt>
    <dgm:pt modelId="{FA8AE306-0BCD-4F15-AE5E-9CCCDB006854}" type="sibTrans" cxnId="{9692BD3C-A061-49B7-A82A-DC8EEE485919}">
      <dgm:prSet/>
      <dgm:spPr/>
      <dgm:t>
        <a:bodyPr/>
        <a:lstStyle/>
        <a:p>
          <a:endParaRPr lang="sv-SE"/>
        </a:p>
      </dgm:t>
    </dgm:pt>
    <dgm:pt modelId="{D57A9BED-DD51-4E11-999D-1BE73FC52840}" type="pres">
      <dgm:prSet presAssocID="{1B7C36AC-C7D2-4ADD-B47B-1229676248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289481-D1AC-4BF2-ADA7-692C402F787A}" type="pres">
      <dgm:prSet presAssocID="{39C390C8-E8BF-4A29-8C68-D069E785DEC3}" presName="hierRoot1" presStyleCnt="0">
        <dgm:presLayoutVars>
          <dgm:hierBranch val="init"/>
        </dgm:presLayoutVars>
      </dgm:prSet>
      <dgm:spPr/>
    </dgm:pt>
    <dgm:pt modelId="{D199F99C-012A-4934-AFD3-E61190E9483B}" type="pres">
      <dgm:prSet presAssocID="{39C390C8-E8BF-4A29-8C68-D069E785DEC3}" presName="rootComposite1" presStyleCnt="0"/>
      <dgm:spPr/>
    </dgm:pt>
    <dgm:pt modelId="{D78B5677-0AD9-43F9-AFEC-C4CC6C4B5385}" type="pres">
      <dgm:prSet presAssocID="{39C390C8-E8BF-4A29-8C68-D069E785DEC3}" presName="rootText1" presStyleLbl="node0" presStyleIdx="0" presStyleCnt="1">
        <dgm:presLayoutVars>
          <dgm:chPref val="3"/>
        </dgm:presLayoutVars>
      </dgm:prSet>
      <dgm:spPr/>
    </dgm:pt>
    <dgm:pt modelId="{BB43EBF5-7174-49F1-9717-DD9F70F55A37}" type="pres">
      <dgm:prSet presAssocID="{39C390C8-E8BF-4A29-8C68-D069E785DEC3}" presName="rootConnector1" presStyleLbl="node1" presStyleIdx="0" presStyleCnt="0"/>
      <dgm:spPr/>
    </dgm:pt>
    <dgm:pt modelId="{E597B201-1ED8-4F5F-B197-565128C98B43}" type="pres">
      <dgm:prSet presAssocID="{39C390C8-E8BF-4A29-8C68-D069E785DEC3}" presName="hierChild2" presStyleCnt="0"/>
      <dgm:spPr/>
    </dgm:pt>
    <dgm:pt modelId="{7BED4260-BE1F-4463-BEB5-8BD0A2F50964}" type="pres">
      <dgm:prSet presAssocID="{5701402F-CAF7-4063-9693-3AFE2D48BC15}" presName="Name37" presStyleLbl="parChTrans1D2" presStyleIdx="0" presStyleCnt="1"/>
      <dgm:spPr/>
    </dgm:pt>
    <dgm:pt modelId="{0B6CD5B8-3B62-4445-A896-8DD7A75B9B4D}" type="pres">
      <dgm:prSet presAssocID="{C7FD8619-5DA2-4FD4-A411-80FC184D3064}" presName="hierRoot2" presStyleCnt="0">
        <dgm:presLayoutVars>
          <dgm:hierBranch val="init"/>
        </dgm:presLayoutVars>
      </dgm:prSet>
      <dgm:spPr/>
    </dgm:pt>
    <dgm:pt modelId="{59CA8951-0498-40D7-9D20-DC588DBC2E25}" type="pres">
      <dgm:prSet presAssocID="{C7FD8619-5DA2-4FD4-A411-80FC184D3064}" presName="rootComposite" presStyleCnt="0"/>
      <dgm:spPr/>
    </dgm:pt>
    <dgm:pt modelId="{FECC7B12-EAD9-4696-BB9B-B0380B13CEB6}" type="pres">
      <dgm:prSet presAssocID="{C7FD8619-5DA2-4FD4-A411-80FC184D3064}" presName="rootText" presStyleLbl="node2" presStyleIdx="0" presStyleCnt="1">
        <dgm:presLayoutVars>
          <dgm:chPref val="3"/>
        </dgm:presLayoutVars>
      </dgm:prSet>
      <dgm:spPr/>
    </dgm:pt>
    <dgm:pt modelId="{49658B53-719C-4DFC-BB22-AC5AC8B0B996}" type="pres">
      <dgm:prSet presAssocID="{C7FD8619-5DA2-4FD4-A411-80FC184D3064}" presName="rootConnector" presStyleLbl="node2" presStyleIdx="0" presStyleCnt="1"/>
      <dgm:spPr/>
    </dgm:pt>
    <dgm:pt modelId="{0948FF48-22EA-4052-AB21-8BF8B162F078}" type="pres">
      <dgm:prSet presAssocID="{C7FD8619-5DA2-4FD4-A411-80FC184D3064}" presName="hierChild4" presStyleCnt="0"/>
      <dgm:spPr/>
    </dgm:pt>
    <dgm:pt modelId="{83E55B8A-0753-4795-AA43-235A8F16831D}" type="pres">
      <dgm:prSet presAssocID="{C7FD8619-5DA2-4FD4-A411-80FC184D3064}" presName="hierChild5" presStyleCnt="0"/>
      <dgm:spPr/>
    </dgm:pt>
    <dgm:pt modelId="{D9E2DFCA-3A47-47E5-87F1-8A9640777F3F}" type="pres">
      <dgm:prSet presAssocID="{39C390C8-E8BF-4A29-8C68-D069E785DEC3}" presName="hierChild3" presStyleCnt="0"/>
      <dgm:spPr/>
    </dgm:pt>
  </dgm:ptLst>
  <dgm:cxnLst>
    <dgm:cxn modelId="{A5B6DE05-1127-4513-A0CE-005216E6755E}" type="presOf" srcId="{39C390C8-E8BF-4A29-8C68-D069E785DEC3}" destId="{BB43EBF5-7174-49F1-9717-DD9F70F55A37}" srcOrd="1" destOrd="0" presId="urn:microsoft.com/office/officeart/2005/8/layout/orgChart1"/>
    <dgm:cxn modelId="{4956030C-3533-4483-9009-65AAEC6AAB93}" type="presOf" srcId="{C7FD8619-5DA2-4FD4-A411-80FC184D3064}" destId="{FECC7B12-EAD9-4696-BB9B-B0380B13CEB6}" srcOrd="0" destOrd="0" presId="urn:microsoft.com/office/officeart/2005/8/layout/orgChart1"/>
    <dgm:cxn modelId="{9692BD3C-A061-49B7-A82A-DC8EEE485919}" srcId="{39C390C8-E8BF-4A29-8C68-D069E785DEC3}" destId="{C7FD8619-5DA2-4FD4-A411-80FC184D3064}" srcOrd="0" destOrd="0" parTransId="{5701402F-CAF7-4063-9693-3AFE2D48BC15}" sibTransId="{FA8AE306-0BCD-4F15-AE5E-9CCCDB006854}"/>
    <dgm:cxn modelId="{84724664-EC15-4A3D-872A-8DAFEA2E4D35}" type="presOf" srcId="{5701402F-CAF7-4063-9693-3AFE2D48BC15}" destId="{7BED4260-BE1F-4463-BEB5-8BD0A2F50964}" srcOrd="0" destOrd="0" presId="urn:microsoft.com/office/officeart/2005/8/layout/orgChart1"/>
    <dgm:cxn modelId="{F07AE08D-4A06-46D3-AFFA-2301125F931B}" type="presOf" srcId="{C7FD8619-5DA2-4FD4-A411-80FC184D3064}" destId="{49658B53-719C-4DFC-BB22-AC5AC8B0B996}" srcOrd="1" destOrd="0" presId="urn:microsoft.com/office/officeart/2005/8/layout/orgChart1"/>
    <dgm:cxn modelId="{465DC09F-536C-4D57-BA8F-C3B767797847}" type="presOf" srcId="{1B7C36AC-C7D2-4ADD-B47B-1229676248D7}" destId="{D57A9BED-DD51-4E11-999D-1BE73FC52840}" srcOrd="0" destOrd="0" presId="urn:microsoft.com/office/officeart/2005/8/layout/orgChart1"/>
    <dgm:cxn modelId="{C61284A3-D17B-4713-B709-C1D7E030D2F5}" type="presOf" srcId="{39C390C8-E8BF-4A29-8C68-D069E785DEC3}" destId="{D78B5677-0AD9-43F9-AFEC-C4CC6C4B5385}" srcOrd="0" destOrd="0" presId="urn:microsoft.com/office/officeart/2005/8/layout/orgChart1"/>
    <dgm:cxn modelId="{326EC4CC-EB1C-444D-A164-2BFCE6592DA5}" srcId="{1B7C36AC-C7D2-4ADD-B47B-1229676248D7}" destId="{39C390C8-E8BF-4A29-8C68-D069E785DEC3}" srcOrd="0" destOrd="0" parTransId="{9BBA75AE-09F6-496F-BA59-722996138382}" sibTransId="{30E0E0AC-AA25-4111-84C7-AED62C640DCE}"/>
    <dgm:cxn modelId="{F55BB6BF-F881-4BA2-82C9-005E134CCD0D}" type="presParOf" srcId="{D57A9BED-DD51-4E11-999D-1BE73FC52840}" destId="{6C289481-D1AC-4BF2-ADA7-692C402F787A}" srcOrd="0" destOrd="0" presId="urn:microsoft.com/office/officeart/2005/8/layout/orgChart1"/>
    <dgm:cxn modelId="{76380A1B-7B1B-40E1-860D-6815391747CA}" type="presParOf" srcId="{6C289481-D1AC-4BF2-ADA7-692C402F787A}" destId="{D199F99C-012A-4934-AFD3-E61190E9483B}" srcOrd="0" destOrd="0" presId="urn:microsoft.com/office/officeart/2005/8/layout/orgChart1"/>
    <dgm:cxn modelId="{C98B8221-E197-4F87-986A-E812B1B823DB}" type="presParOf" srcId="{D199F99C-012A-4934-AFD3-E61190E9483B}" destId="{D78B5677-0AD9-43F9-AFEC-C4CC6C4B5385}" srcOrd="0" destOrd="0" presId="urn:microsoft.com/office/officeart/2005/8/layout/orgChart1"/>
    <dgm:cxn modelId="{E5428CDD-954D-44C6-A566-83D206E4EE75}" type="presParOf" srcId="{D199F99C-012A-4934-AFD3-E61190E9483B}" destId="{BB43EBF5-7174-49F1-9717-DD9F70F55A37}" srcOrd="1" destOrd="0" presId="urn:microsoft.com/office/officeart/2005/8/layout/orgChart1"/>
    <dgm:cxn modelId="{03DCB084-A521-4681-91B7-96337F7B40BC}" type="presParOf" srcId="{6C289481-D1AC-4BF2-ADA7-692C402F787A}" destId="{E597B201-1ED8-4F5F-B197-565128C98B43}" srcOrd="1" destOrd="0" presId="urn:microsoft.com/office/officeart/2005/8/layout/orgChart1"/>
    <dgm:cxn modelId="{C34EEC11-8D4B-4707-9A92-04A3F023F9B4}" type="presParOf" srcId="{E597B201-1ED8-4F5F-B197-565128C98B43}" destId="{7BED4260-BE1F-4463-BEB5-8BD0A2F50964}" srcOrd="0" destOrd="0" presId="urn:microsoft.com/office/officeart/2005/8/layout/orgChart1"/>
    <dgm:cxn modelId="{C5E49150-AEB1-4F1A-A389-3CF0DBDEAB29}" type="presParOf" srcId="{E597B201-1ED8-4F5F-B197-565128C98B43}" destId="{0B6CD5B8-3B62-4445-A896-8DD7A75B9B4D}" srcOrd="1" destOrd="0" presId="urn:microsoft.com/office/officeart/2005/8/layout/orgChart1"/>
    <dgm:cxn modelId="{B32FB059-7169-406E-8ED4-8209CE63E9B2}" type="presParOf" srcId="{0B6CD5B8-3B62-4445-A896-8DD7A75B9B4D}" destId="{59CA8951-0498-40D7-9D20-DC588DBC2E25}" srcOrd="0" destOrd="0" presId="urn:microsoft.com/office/officeart/2005/8/layout/orgChart1"/>
    <dgm:cxn modelId="{80F2BC2B-1617-4B91-A6F1-ED5E49E20319}" type="presParOf" srcId="{59CA8951-0498-40D7-9D20-DC588DBC2E25}" destId="{FECC7B12-EAD9-4696-BB9B-B0380B13CEB6}" srcOrd="0" destOrd="0" presId="urn:microsoft.com/office/officeart/2005/8/layout/orgChart1"/>
    <dgm:cxn modelId="{7E0D362F-E1E9-44AA-A4B8-B86A6B74524B}" type="presParOf" srcId="{59CA8951-0498-40D7-9D20-DC588DBC2E25}" destId="{49658B53-719C-4DFC-BB22-AC5AC8B0B996}" srcOrd="1" destOrd="0" presId="urn:microsoft.com/office/officeart/2005/8/layout/orgChart1"/>
    <dgm:cxn modelId="{8D9DA5F3-4707-4F0A-AB26-DCFDBA9F7E98}" type="presParOf" srcId="{0B6CD5B8-3B62-4445-A896-8DD7A75B9B4D}" destId="{0948FF48-22EA-4052-AB21-8BF8B162F078}" srcOrd="1" destOrd="0" presId="urn:microsoft.com/office/officeart/2005/8/layout/orgChart1"/>
    <dgm:cxn modelId="{3C4060BF-2955-4004-86B1-BB53FA466112}" type="presParOf" srcId="{0B6CD5B8-3B62-4445-A896-8DD7A75B9B4D}" destId="{83E55B8A-0753-4795-AA43-235A8F16831D}" srcOrd="2" destOrd="0" presId="urn:microsoft.com/office/officeart/2005/8/layout/orgChart1"/>
    <dgm:cxn modelId="{23AB2135-FF91-473F-9335-6E23B7C00CF9}" type="presParOf" srcId="{6C289481-D1AC-4BF2-ADA7-692C402F787A}" destId="{D9E2DFCA-3A47-47E5-87F1-8A9640777F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7C36AC-C7D2-4ADD-B47B-1229676248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9C390C8-E8BF-4A29-8C68-D069E785DEC3}">
      <dgm:prSet phldrT="[Text]" phldr="0"/>
      <dgm:spPr/>
      <dgm:t>
        <a:bodyPr/>
        <a:lstStyle/>
        <a:p>
          <a:r>
            <a:rPr lang="sv-SE">
              <a:latin typeface="Aptos Display" panose="020F0302020204030204"/>
            </a:rPr>
            <a:t>Studie</a:t>
          </a:r>
          <a:endParaRPr lang="sv-SE"/>
        </a:p>
      </dgm:t>
    </dgm:pt>
    <dgm:pt modelId="{9BBA75AE-09F6-496F-BA59-722996138382}" type="parTrans" cxnId="{326EC4CC-EB1C-444D-A164-2BFCE6592DA5}">
      <dgm:prSet/>
      <dgm:spPr/>
      <dgm:t>
        <a:bodyPr/>
        <a:lstStyle/>
        <a:p>
          <a:endParaRPr lang="sv-SE"/>
        </a:p>
      </dgm:t>
    </dgm:pt>
    <dgm:pt modelId="{30E0E0AC-AA25-4111-84C7-AED62C640DCE}" type="sibTrans" cxnId="{326EC4CC-EB1C-444D-A164-2BFCE6592DA5}">
      <dgm:prSet/>
      <dgm:spPr/>
      <dgm:t>
        <a:bodyPr/>
        <a:lstStyle/>
        <a:p>
          <a:endParaRPr lang="sv-SE"/>
        </a:p>
      </dgm:t>
    </dgm:pt>
    <dgm:pt modelId="{C7FD8619-5DA2-4FD4-A411-80FC184D3064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Resultat på studie</a:t>
          </a:r>
          <a:endParaRPr lang="sv-SE">
            <a:solidFill>
              <a:srgbClr val="010000"/>
            </a:solidFill>
            <a:latin typeface="Aptos Display" panose="020F0302020204030204"/>
          </a:endParaRPr>
        </a:p>
      </dgm:t>
    </dgm:pt>
    <dgm:pt modelId="{5701402F-CAF7-4063-9693-3AFE2D48BC15}" type="parTrans" cxnId="{9692BD3C-A061-49B7-A82A-DC8EEE485919}">
      <dgm:prSet/>
      <dgm:spPr/>
      <dgm:t>
        <a:bodyPr/>
        <a:lstStyle/>
        <a:p>
          <a:endParaRPr lang="sv-SE"/>
        </a:p>
      </dgm:t>
    </dgm:pt>
    <dgm:pt modelId="{FA8AE306-0BCD-4F15-AE5E-9CCCDB006854}" type="sibTrans" cxnId="{9692BD3C-A061-49B7-A82A-DC8EEE485919}">
      <dgm:prSet/>
      <dgm:spPr/>
      <dgm:t>
        <a:bodyPr/>
        <a:lstStyle/>
        <a:p>
          <a:endParaRPr lang="sv-SE"/>
        </a:p>
      </dgm:t>
    </dgm:pt>
    <dgm:pt modelId="{E5441F71-D06C-4809-ACCD-2F78E7206361}">
      <dgm:prSet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Nybörjare</a:t>
          </a:r>
          <a:endParaRPr lang="sv-SE">
            <a:solidFill>
              <a:srgbClr val="010000"/>
            </a:solidFill>
            <a:latin typeface="Aptos Display" panose="020F0302020204030204"/>
          </a:endParaRPr>
        </a:p>
      </dgm:t>
    </dgm:pt>
    <dgm:pt modelId="{998371BD-C9D7-46A4-8565-1EE597EDF723}" type="parTrans" cxnId="{5BC38914-776D-4AF5-A7A6-93BC9CA82A53}">
      <dgm:prSet/>
      <dgm:spPr/>
    </dgm:pt>
    <dgm:pt modelId="{E953E872-771B-4B0D-B5E8-C7B29C622DFE}" type="sibTrans" cxnId="{5BC38914-776D-4AF5-A7A6-93BC9CA82A53}">
      <dgm:prSet/>
      <dgm:spPr/>
    </dgm:pt>
    <dgm:pt modelId="{695A139C-ED5B-4678-A60C-309C0D2AC926}">
      <dgm:prSet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Val av metod</a:t>
          </a:r>
          <a:endParaRPr lang="sv-SE">
            <a:solidFill>
              <a:srgbClr val="010000"/>
            </a:solidFill>
            <a:latin typeface="Aptos Display" panose="020F0302020204030204"/>
          </a:endParaRPr>
        </a:p>
      </dgm:t>
    </dgm:pt>
    <dgm:pt modelId="{A129F081-E5FB-47A6-999E-6C04A0D42D68}" type="parTrans" cxnId="{2FE5BC91-4AB0-46F1-AA7C-2C4E19938E88}">
      <dgm:prSet/>
      <dgm:spPr/>
    </dgm:pt>
    <dgm:pt modelId="{C74B53C3-2E81-42F4-913D-4D5A43B05911}" type="sibTrans" cxnId="{2FE5BC91-4AB0-46F1-AA7C-2C4E19938E88}">
      <dgm:prSet/>
      <dgm:spPr/>
    </dgm:pt>
    <dgm:pt modelId="{C56440D7-CCB1-4B9F-A574-7D14EFC8184D}">
      <dgm:prSet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Träningsfaktorer</a:t>
          </a:r>
          <a:br>
            <a:rPr lang="sv-SE">
              <a:solidFill>
                <a:srgbClr val="010000"/>
              </a:solidFill>
              <a:latin typeface="Aptos Display" panose="020F0302020204030204"/>
            </a:rPr>
          </a:br>
          <a:r>
            <a:rPr lang="sv-SE">
              <a:solidFill>
                <a:srgbClr val="010000"/>
              </a:solidFill>
              <a:latin typeface="Aptos Display" panose="020F0302020204030204"/>
            </a:rPr>
            <a:t>    </a:t>
          </a:r>
          <a:r>
            <a:rPr lang="sv-SE">
              <a:latin typeface="Aptos Display" panose="020F0302020204030204"/>
            </a:rPr>
            <a:t>ex</a:t>
          </a:r>
          <a:r>
            <a:rPr lang="sv-SE">
              <a:solidFill>
                <a:srgbClr val="010000"/>
              </a:solidFill>
              <a:latin typeface="Aptos Display" panose="020F0302020204030204"/>
            </a:rPr>
            <a:t> </a:t>
          </a:r>
          <a:r>
            <a:rPr lang="sv-SE">
              <a:latin typeface="Aptos Display" panose="020F0302020204030204"/>
            </a:rPr>
            <a:t>vila</a:t>
          </a:r>
          <a:br>
            <a:rPr lang="sv-SE">
              <a:latin typeface="Aptos Display" panose="020F0302020204030204"/>
            </a:rPr>
          </a:br>
          <a:endParaRPr lang="sv-SE">
            <a:solidFill>
              <a:srgbClr val="010000"/>
            </a:solidFill>
            <a:latin typeface="Aptos Display" panose="020F0302020204030204"/>
          </a:endParaRPr>
        </a:p>
      </dgm:t>
    </dgm:pt>
    <dgm:pt modelId="{03E6D3B1-B58B-4CED-9CE5-4AE63FA7ACEE}" type="parTrans" cxnId="{6EEC28C3-8F2C-4AC5-A213-82B09FD13FF9}">
      <dgm:prSet/>
      <dgm:spPr/>
    </dgm:pt>
    <dgm:pt modelId="{D4284BE1-BFF7-4C50-9E9B-33D5DB8767E7}" type="sibTrans" cxnId="{6EEC28C3-8F2C-4AC5-A213-82B09FD13FF9}">
      <dgm:prSet/>
      <dgm:spPr/>
    </dgm:pt>
    <dgm:pt modelId="{D57A9BED-DD51-4E11-999D-1BE73FC52840}" type="pres">
      <dgm:prSet presAssocID="{1B7C36AC-C7D2-4ADD-B47B-1229676248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289481-D1AC-4BF2-ADA7-692C402F787A}" type="pres">
      <dgm:prSet presAssocID="{39C390C8-E8BF-4A29-8C68-D069E785DEC3}" presName="hierRoot1" presStyleCnt="0">
        <dgm:presLayoutVars>
          <dgm:hierBranch val="init"/>
        </dgm:presLayoutVars>
      </dgm:prSet>
      <dgm:spPr/>
    </dgm:pt>
    <dgm:pt modelId="{D199F99C-012A-4934-AFD3-E61190E9483B}" type="pres">
      <dgm:prSet presAssocID="{39C390C8-E8BF-4A29-8C68-D069E785DEC3}" presName="rootComposite1" presStyleCnt="0"/>
      <dgm:spPr/>
    </dgm:pt>
    <dgm:pt modelId="{D78B5677-0AD9-43F9-AFEC-C4CC6C4B5385}" type="pres">
      <dgm:prSet presAssocID="{39C390C8-E8BF-4A29-8C68-D069E785DEC3}" presName="rootText1" presStyleLbl="node0" presStyleIdx="0" presStyleCnt="1">
        <dgm:presLayoutVars>
          <dgm:chPref val="3"/>
        </dgm:presLayoutVars>
      </dgm:prSet>
      <dgm:spPr/>
    </dgm:pt>
    <dgm:pt modelId="{BB43EBF5-7174-49F1-9717-DD9F70F55A37}" type="pres">
      <dgm:prSet presAssocID="{39C390C8-E8BF-4A29-8C68-D069E785DEC3}" presName="rootConnector1" presStyleLbl="node1" presStyleIdx="0" presStyleCnt="0"/>
      <dgm:spPr/>
    </dgm:pt>
    <dgm:pt modelId="{E597B201-1ED8-4F5F-B197-565128C98B43}" type="pres">
      <dgm:prSet presAssocID="{39C390C8-E8BF-4A29-8C68-D069E785DEC3}" presName="hierChild2" presStyleCnt="0"/>
      <dgm:spPr/>
    </dgm:pt>
    <dgm:pt modelId="{7BED4260-BE1F-4463-BEB5-8BD0A2F50964}" type="pres">
      <dgm:prSet presAssocID="{5701402F-CAF7-4063-9693-3AFE2D48BC15}" presName="Name37" presStyleLbl="parChTrans1D2" presStyleIdx="0" presStyleCnt="4"/>
      <dgm:spPr/>
    </dgm:pt>
    <dgm:pt modelId="{0B6CD5B8-3B62-4445-A896-8DD7A75B9B4D}" type="pres">
      <dgm:prSet presAssocID="{C7FD8619-5DA2-4FD4-A411-80FC184D3064}" presName="hierRoot2" presStyleCnt="0">
        <dgm:presLayoutVars>
          <dgm:hierBranch val="init"/>
        </dgm:presLayoutVars>
      </dgm:prSet>
      <dgm:spPr/>
    </dgm:pt>
    <dgm:pt modelId="{59CA8951-0498-40D7-9D20-DC588DBC2E25}" type="pres">
      <dgm:prSet presAssocID="{C7FD8619-5DA2-4FD4-A411-80FC184D3064}" presName="rootComposite" presStyleCnt="0"/>
      <dgm:spPr/>
    </dgm:pt>
    <dgm:pt modelId="{FECC7B12-EAD9-4696-BB9B-B0380B13CEB6}" type="pres">
      <dgm:prSet presAssocID="{C7FD8619-5DA2-4FD4-A411-80FC184D3064}" presName="rootText" presStyleLbl="node2" presStyleIdx="0" presStyleCnt="4">
        <dgm:presLayoutVars>
          <dgm:chPref val="3"/>
        </dgm:presLayoutVars>
      </dgm:prSet>
      <dgm:spPr/>
    </dgm:pt>
    <dgm:pt modelId="{49658B53-719C-4DFC-BB22-AC5AC8B0B996}" type="pres">
      <dgm:prSet presAssocID="{C7FD8619-5DA2-4FD4-A411-80FC184D3064}" presName="rootConnector" presStyleLbl="node2" presStyleIdx="0" presStyleCnt="4"/>
      <dgm:spPr/>
    </dgm:pt>
    <dgm:pt modelId="{0948FF48-22EA-4052-AB21-8BF8B162F078}" type="pres">
      <dgm:prSet presAssocID="{C7FD8619-5DA2-4FD4-A411-80FC184D3064}" presName="hierChild4" presStyleCnt="0"/>
      <dgm:spPr/>
    </dgm:pt>
    <dgm:pt modelId="{83E55B8A-0753-4795-AA43-235A8F16831D}" type="pres">
      <dgm:prSet presAssocID="{C7FD8619-5DA2-4FD4-A411-80FC184D3064}" presName="hierChild5" presStyleCnt="0"/>
      <dgm:spPr/>
    </dgm:pt>
    <dgm:pt modelId="{186FDFE0-EECF-4E70-A3B8-9CDAE46CC64D}" type="pres">
      <dgm:prSet presAssocID="{998371BD-C9D7-46A4-8565-1EE597EDF723}" presName="Name37" presStyleLbl="parChTrans1D2" presStyleIdx="1" presStyleCnt="4"/>
      <dgm:spPr/>
    </dgm:pt>
    <dgm:pt modelId="{839E3617-7D29-420D-BAB0-CB004475211E}" type="pres">
      <dgm:prSet presAssocID="{E5441F71-D06C-4809-ACCD-2F78E7206361}" presName="hierRoot2" presStyleCnt="0">
        <dgm:presLayoutVars>
          <dgm:hierBranch val="init"/>
        </dgm:presLayoutVars>
      </dgm:prSet>
      <dgm:spPr/>
    </dgm:pt>
    <dgm:pt modelId="{BDF82904-5FE7-432E-8B48-32E654DD1C2C}" type="pres">
      <dgm:prSet presAssocID="{E5441F71-D06C-4809-ACCD-2F78E7206361}" presName="rootComposite" presStyleCnt="0"/>
      <dgm:spPr/>
    </dgm:pt>
    <dgm:pt modelId="{FD4E8697-9C34-4DFC-A824-073AFFA3DA14}" type="pres">
      <dgm:prSet presAssocID="{E5441F71-D06C-4809-ACCD-2F78E7206361}" presName="rootText" presStyleLbl="node2" presStyleIdx="1" presStyleCnt="4">
        <dgm:presLayoutVars>
          <dgm:chPref val="3"/>
        </dgm:presLayoutVars>
      </dgm:prSet>
      <dgm:spPr/>
    </dgm:pt>
    <dgm:pt modelId="{580E97CC-6490-4A72-9F2F-1F53E3ED956D}" type="pres">
      <dgm:prSet presAssocID="{E5441F71-D06C-4809-ACCD-2F78E7206361}" presName="rootConnector" presStyleLbl="node2" presStyleIdx="1" presStyleCnt="4"/>
      <dgm:spPr/>
    </dgm:pt>
    <dgm:pt modelId="{EFA920E2-530E-40C4-8C7A-3D2122ACEB11}" type="pres">
      <dgm:prSet presAssocID="{E5441F71-D06C-4809-ACCD-2F78E7206361}" presName="hierChild4" presStyleCnt="0"/>
      <dgm:spPr/>
    </dgm:pt>
    <dgm:pt modelId="{C1F80D47-49F3-4BDB-B588-D5C9A83C8296}" type="pres">
      <dgm:prSet presAssocID="{E5441F71-D06C-4809-ACCD-2F78E7206361}" presName="hierChild5" presStyleCnt="0"/>
      <dgm:spPr/>
    </dgm:pt>
    <dgm:pt modelId="{61BBB636-C0F4-4728-A2E3-90D083AB03D9}" type="pres">
      <dgm:prSet presAssocID="{A129F081-E5FB-47A6-999E-6C04A0D42D68}" presName="Name37" presStyleLbl="parChTrans1D2" presStyleIdx="2" presStyleCnt="4"/>
      <dgm:spPr/>
    </dgm:pt>
    <dgm:pt modelId="{B4CA0567-A097-43F4-8C4A-46556861A11F}" type="pres">
      <dgm:prSet presAssocID="{695A139C-ED5B-4678-A60C-309C0D2AC926}" presName="hierRoot2" presStyleCnt="0">
        <dgm:presLayoutVars>
          <dgm:hierBranch val="init"/>
        </dgm:presLayoutVars>
      </dgm:prSet>
      <dgm:spPr/>
    </dgm:pt>
    <dgm:pt modelId="{1BC19AC1-E74F-4B59-B8D5-5BCD9F91D5C5}" type="pres">
      <dgm:prSet presAssocID="{695A139C-ED5B-4678-A60C-309C0D2AC926}" presName="rootComposite" presStyleCnt="0"/>
      <dgm:spPr/>
    </dgm:pt>
    <dgm:pt modelId="{F744BA24-47A5-4B15-9C41-E12EFEE8EB39}" type="pres">
      <dgm:prSet presAssocID="{695A139C-ED5B-4678-A60C-309C0D2AC926}" presName="rootText" presStyleLbl="node2" presStyleIdx="2" presStyleCnt="4">
        <dgm:presLayoutVars>
          <dgm:chPref val="3"/>
        </dgm:presLayoutVars>
      </dgm:prSet>
      <dgm:spPr/>
    </dgm:pt>
    <dgm:pt modelId="{11A62CFF-0449-4181-A04F-FC23B64FC7B3}" type="pres">
      <dgm:prSet presAssocID="{695A139C-ED5B-4678-A60C-309C0D2AC926}" presName="rootConnector" presStyleLbl="node2" presStyleIdx="2" presStyleCnt="4"/>
      <dgm:spPr/>
    </dgm:pt>
    <dgm:pt modelId="{E97859ED-9DE9-4D70-A42E-0514090D3137}" type="pres">
      <dgm:prSet presAssocID="{695A139C-ED5B-4678-A60C-309C0D2AC926}" presName="hierChild4" presStyleCnt="0"/>
      <dgm:spPr/>
    </dgm:pt>
    <dgm:pt modelId="{183BB604-6E6A-4110-8AF5-303859F081FA}" type="pres">
      <dgm:prSet presAssocID="{695A139C-ED5B-4678-A60C-309C0D2AC926}" presName="hierChild5" presStyleCnt="0"/>
      <dgm:spPr/>
    </dgm:pt>
    <dgm:pt modelId="{2BF5A18C-089A-41F7-B5DD-1DA70D3BCCFB}" type="pres">
      <dgm:prSet presAssocID="{03E6D3B1-B58B-4CED-9CE5-4AE63FA7ACEE}" presName="Name37" presStyleLbl="parChTrans1D2" presStyleIdx="3" presStyleCnt="4"/>
      <dgm:spPr/>
    </dgm:pt>
    <dgm:pt modelId="{36C901D6-2000-456D-B594-65A51F07C5D2}" type="pres">
      <dgm:prSet presAssocID="{C56440D7-CCB1-4B9F-A574-7D14EFC8184D}" presName="hierRoot2" presStyleCnt="0">
        <dgm:presLayoutVars>
          <dgm:hierBranch val="init"/>
        </dgm:presLayoutVars>
      </dgm:prSet>
      <dgm:spPr/>
    </dgm:pt>
    <dgm:pt modelId="{56E1123E-CA47-44AC-9341-724EBCF0D08D}" type="pres">
      <dgm:prSet presAssocID="{C56440D7-CCB1-4B9F-A574-7D14EFC8184D}" presName="rootComposite" presStyleCnt="0"/>
      <dgm:spPr/>
    </dgm:pt>
    <dgm:pt modelId="{AF3DFDE4-D26E-4FE1-89F9-2B2E72A41EAF}" type="pres">
      <dgm:prSet presAssocID="{C56440D7-CCB1-4B9F-A574-7D14EFC8184D}" presName="rootText" presStyleLbl="node2" presStyleIdx="3" presStyleCnt="4">
        <dgm:presLayoutVars>
          <dgm:chPref val="3"/>
        </dgm:presLayoutVars>
      </dgm:prSet>
      <dgm:spPr/>
    </dgm:pt>
    <dgm:pt modelId="{9C8F7373-F58A-48F8-A9CE-8F9CC24D3DE8}" type="pres">
      <dgm:prSet presAssocID="{C56440D7-CCB1-4B9F-A574-7D14EFC8184D}" presName="rootConnector" presStyleLbl="node2" presStyleIdx="3" presStyleCnt="4"/>
      <dgm:spPr/>
    </dgm:pt>
    <dgm:pt modelId="{CF56E43F-AF0D-4062-985E-E5ACC55FA344}" type="pres">
      <dgm:prSet presAssocID="{C56440D7-CCB1-4B9F-A574-7D14EFC8184D}" presName="hierChild4" presStyleCnt="0"/>
      <dgm:spPr/>
    </dgm:pt>
    <dgm:pt modelId="{B7363F19-4821-4142-A86F-454433B52A97}" type="pres">
      <dgm:prSet presAssocID="{C56440D7-CCB1-4B9F-A574-7D14EFC8184D}" presName="hierChild5" presStyleCnt="0"/>
      <dgm:spPr/>
    </dgm:pt>
    <dgm:pt modelId="{D9E2DFCA-3A47-47E5-87F1-8A9640777F3F}" type="pres">
      <dgm:prSet presAssocID="{39C390C8-E8BF-4A29-8C68-D069E785DEC3}" presName="hierChild3" presStyleCnt="0"/>
      <dgm:spPr/>
    </dgm:pt>
  </dgm:ptLst>
  <dgm:cxnLst>
    <dgm:cxn modelId="{FBAE1B02-9E16-4195-BBE8-A6B2BB546A8F}" type="presOf" srcId="{695A139C-ED5B-4678-A60C-309C0D2AC926}" destId="{F744BA24-47A5-4B15-9C41-E12EFEE8EB39}" srcOrd="0" destOrd="0" presId="urn:microsoft.com/office/officeart/2005/8/layout/orgChart1"/>
    <dgm:cxn modelId="{5802520B-93F3-4E84-AF83-15CE964B8C83}" type="presOf" srcId="{03E6D3B1-B58B-4CED-9CE5-4AE63FA7ACEE}" destId="{2BF5A18C-089A-41F7-B5DD-1DA70D3BCCFB}" srcOrd="0" destOrd="0" presId="urn:microsoft.com/office/officeart/2005/8/layout/orgChart1"/>
    <dgm:cxn modelId="{5BC38914-776D-4AF5-A7A6-93BC9CA82A53}" srcId="{39C390C8-E8BF-4A29-8C68-D069E785DEC3}" destId="{E5441F71-D06C-4809-ACCD-2F78E7206361}" srcOrd="1" destOrd="0" parTransId="{998371BD-C9D7-46A4-8565-1EE597EDF723}" sibTransId="{E953E872-771B-4B0D-B5E8-C7B29C622DFE}"/>
    <dgm:cxn modelId="{35D32C39-17AC-4A64-8D9C-8CD13BEE8E62}" type="presOf" srcId="{A129F081-E5FB-47A6-999E-6C04A0D42D68}" destId="{61BBB636-C0F4-4728-A2E3-90D083AB03D9}" srcOrd="0" destOrd="0" presId="urn:microsoft.com/office/officeart/2005/8/layout/orgChart1"/>
    <dgm:cxn modelId="{9692BD3C-A061-49B7-A82A-DC8EEE485919}" srcId="{39C390C8-E8BF-4A29-8C68-D069E785DEC3}" destId="{C7FD8619-5DA2-4FD4-A411-80FC184D3064}" srcOrd="0" destOrd="0" parTransId="{5701402F-CAF7-4063-9693-3AFE2D48BC15}" sibTransId="{FA8AE306-0BCD-4F15-AE5E-9CCCDB006854}"/>
    <dgm:cxn modelId="{6C4A4547-4017-4EDA-9108-158C9E142476}" type="presOf" srcId="{C7FD8619-5DA2-4FD4-A411-80FC184D3064}" destId="{49658B53-719C-4DFC-BB22-AC5AC8B0B996}" srcOrd="1" destOrd="0" presId="urn:microsoft.com/office/officeart/2005/8/layout/orgChart1"/>
    <dgm:cxn modelId="{2E080949-3850-49DC-BB8B-B8372C4240FE}" type="presOf" srcId="{998371BD-C9D7-46A4-8565-1EE597EDF723}" destId="{186FDFE0-EECF-4E70-A3B8-9CDAE46CC64D}" srcOrd="0" destOrd="0" presId="urn:microsoft.com/office/officeart/2005/8/layout/orgChart1"/>
    <dgm:cxn modelId="{80E97B4D-88A1-497C-AE57-A98033FD6420}" type="presOf" srcId="{39C390C8-E8BF-4A29-8C68-D069E785DEC3}" destId="{BB43EBF5-7174-49F1-9717-DD9F70F55A37}" srcOrd="1" destOrd="0" presId="urn:microsoft.com/office/officeart/2005/8/layout/orgChart1"/>
    <dgm:cxn modelId="{87354E59-24E3-45AB-85E8-A883C1C0789A}" type="presOf" srcId="{695A139C-ED5B-4678-A60C-309C0D2AC926}" destId="{11A62CFF-0449-4181-A04F-FC23B64FC7B3}" srcOrd="1" destOrd="0" presId="urn:microsoft.com/office/officeart/2005/8/layout/orgChart1"/>
    <dgm:cxn modelId="{2FE5BC91-4AB0-46F1-AA7C-2C4E19938E88}" srcId="{39C390C8-E8BF-4A29-8C68-D069E785DEC3}" destId="{695A139C-ED5B-4678-A60C-309C0D2AC926}" srcOrd="2" destOrd="0" parTransId="{A129F081-E5FB-47A6-999E-6C04A0D42D68}" sibTransId="{C74B53C3-2E81-42F4-913D-4D5A43B05911}"/>
    <dgm:cxn modelId="{53DE3B97-5A67-46F1-8F2B-6447B6A8C96C}" type="presOf" srcId="{5701402F-CAF7-4063-9693-3AFE2D48BC15}" destId="{7BED4260-BE1F-4463-BEB5-8BD0A2F50964}" srcOrd="0" destOrd="0" presId="urn:microsoft.com/office/officeart/2005/8/layout/orgChart1"/>
    <dgm:cxn modelId="{90F5D29A-376A-4054-A308-BAF57BE886A2}" type="presOf" srcId="{C56440D7-CCB1-4B9F-A574-7D14EFC8184D}" destId="{9C8F7373-F58A-48F8-A9CE-8F9CC24D3DE8}" srcOrd="1" destOrd="0" presId="urn:microsoft.com/office/officeart/2005/8/layout/orgChart1"/>
    <dgm:cxn modelId="{465DC09F-536C-4D57-BA8F-C3B767797847}" type="presOf" srcId="{1B7C36AC-C7D2-4ADD-B47B-1229676248D7}" destId="{D57A9BED-DD51-4E11-999D-1BE73FC52840}" srcOrd="0" destOrd="0" presId="urn:microsoft.com/office/officeart/2005/8/layout/orgChart1"/>
    <dgm:cxn modelId="{C9B90CA6-52F5-44A1-BC0A-4FDA70BE7BA0}" type="presOf" srcId="{E5441F71-D06C-4809-ACCD-2F78E7206361}" destId="{580E97CC-6490-4A72-9F2F-1F53E3ED956D}" srcOrd="1" destOrd="0" presId="urn:microsoft.com/office/officeart/2005/8/layout/orgChart1"/>
    <dgm:cxn modelId="{BF8F47BB-5B9E-42AC-B578-28B4110AF46F}" type="presOf" srcId="{C7FD8619-5DA2-4FD4-A411-80FC184D3064}" destId="{FECC7B12-EAD9-4696-BB9B-B0380B13CEB6}" srcOrd="0" destOrd="0" presId="urn:microsoft.com/office/officeart/2005/8/layout/orgChart1"/>
    <dgm:cxn modelId="{6EEC28C3-8F2C-4AC5-A213-82B09FD13FF9}" srcId="{39C390C8-E8BF-4A29-8C68-D069E785DEC3}" destId="{C56440D7-CCB1-4B9F-A574-7D14EFC8184D}" srcOrd="3" destOrd="0" parTransId="{03E6D3B1-B58B-4CED-9CE5-4AE63FA7ACEE}" sibTransId="{D4284BE1-BFF7-4C50-9E9B-33D5DB8767E7}"/>
    <dgm:cxn modelId="{326EC4CC-EB1C-444D-A164-2BFCE6592DA5}" srcId="{1B7C36AC-C7D2-4ADD-B47B-1229676248D7}" destId="{39C390C8-E8BF-4A29-8C68-D069E785DEC3}" srcOrd="0" destOrd="0" parTransId="{9BBA75AE-09F6-496F-BA59-722996138382}" sibTransId="{30E0E0AC-AA25-4111-84C7-AED62C640DCE}"/>
    <dgm:cxn modelId="{B8CC2ADF-A0F4-4752-8A4F-72B6A9469D07}" type="presOf" srcId="{E5441F71-D06C-4809-ACCD-2F78E7206361}" destId="{FD4E8697-9C34-4DFC-A824-073AFFA3DA14}" srcOrd="0" destOrd="0" presId="urn:microsoft.com/office/officeart/2005/8/layout/orgChart1"/>
    <dgm:cxn modelId="{F26B02EE-C3DD-4E8B-B36A-CE845D826883}" type="presOf" srcId="{39C390C8-E8BF-4A29-8C68-D069E785DEC3}" destId="{D78B5677-0AD9-43F9-AFEC-C4CC6C4B5385}" srcOrd="0" destOrd="0" presId="urn:microsoft.com/office/officeart/2005/8/layout/orgChart1"/>
    <dgm:cxn modelId="{B30212F6-FFF2-4486-9B47-97DAD3914B4E}" type="presOf" srcId="{C56440D7-CCB1-4B9F-A574-7D14EFC8184D}" destId="{AF3DFDE4-D26E-4FE1-89F9-2B2E72A41EAF}" srcOrd="0" destOrd="0" presId="urn:microsoft.com/office/officeart/2005/8/layout/orgChart1"/>
    <dgm:cxn modelId="{04AEAC2E-95F4-4B51-90DC-FA644BD5DD71}" type="presParOf" srcId="{D57A9BED-DD51-4E11-999D-1BE73FC52840}" destId="{6C289481-D1AC-4BF2-ADA7-692C402F787A}" srcOrd="0" destOrd="0" presId="urn:microsoft.com/office/officeart/2005/8/layout/orgChart1"/>
    <dgm:cxn modelId="{7D37691E-36FC-4615-91BF-8C28F6A2B3C3}" type="presParOf" srcId="{6C289481-D1AC-4BF2-ADA7-692C402F787A}" destId="{D199F99C-012A-4934-AFD3-E61190E9483B}" srcOrd="0" destOrd="0" presId="urn:microsoft.com/office/officeart/2005/8/layout/orgChart1"/>
    <dgm:cxn modelId="{3097CABA-D1FA-4DA8-BFC5-C489A7B9C23B}" type="presParOf" srcId="{D199F99C-012A-4934-AFD3-E61190E9483B}" destId="{D78B5677-0AD9-43F9-AFEC-C4CC6C4B5385}" srcOrd="0" destOrd="0" presId="urn:microsoft.com/office/officeart/2005/8/layout/orgChart1"/>
    <dgm:cxn modelId="{4F376524-0FF6-424C-A8F3-15CD10596757}" type="presParOf" srcId="{D199F99C-012A-4934-AFD3-E61190E9483B}" destId="{BB43EBF5-7174-49F1-9717-DD9F70F55A37}" srcOrd="1" destOrd="0" presId="urn:microsoft.com/office/officeart/2005/8/layout/orgChart1"/>
    <dgm:cxn modelId="{C00B9CFB-2063-49A0-A997-484794D080F4}" type="presParOf" srcId="{6C289481-D1AC-4BF2-ADA7-692C402F787A}" destId="{E597B201-1ED8-4F5F-B197-565128C98B43}" srcOrd="1" destOrd="0" presId="urn:microsoft.com/office/officeart/2005/8/layout/orgChart1"/>
    <dgm:cxn modelId="{58C3FE78-45A4-4FB3-BD0A-460B7DE62962}" type="presParOf" srcId="{E597B201-1ED8-4F5F-B197-565128C98B43}" destId="{7BED4260-BE1F-4463-BEB5-8BD0A2F50964}" srcOrd="0" destOrd="0" presId="urn:microsoft.com/office/officeart/2005/8/layout/orgChart1"/>
    <dgm:cxn modelId="{D7BFC0C5-9577-4FAD-AB9B-97F7EC8A1573}" type="presParOf" srcId="{E597B201-1ED8-4F5F-B197-565128C98B43}" destId="{0B6CD5B8-3B62-4445-A896-8DD7A75B9B4D}" srcOrd="1" destOrd="0" presId="urn:microsoft.com/office/officeart/2005/8/layout/orgChart1"/>
    <dgm:cxn modelId="{AA6D4FDE-63F0-4BC3-B98B-4823B473F325}" type="presParOf" srcId="{0B6CD5B8-3B62-4445-A896-8DD7A75B9B4D}" destId="{59CA8951-0498-40D7-9D20-DC588DBC2E25}" srcOrd="0" destOrd="0" presId="urn:microsoft.com/office/officeart/2005/8/layout/orgChart1"/>
    <dgm:cxn modelId="{72429182-2A3F-421E-BCEC-6CE1B7A9865C}" type="presParOf" srcId="{59CA8951-0498-40D7-9D20-DC588DBC2E25}" destId="{FECC7B12-EAD9-4696-BB9B-B0380B13CEB6}" srcOrd="0" destOrd="0" presId="urn:microsoft.com/office/officeart/2005/8/layout/orgChart1"/>
    <dgm:cxn modelId="{65CC82F6-2144-4335-82C4-E40C0D9080E7}" type="presParOf" srcId="{59CA8951-0498-40D7-9D20-DC588DBC2E25}" destId="{49658B53-719C-4DFC-BB22-AC5AC8B0B996}" srcOrd="1" destOrd="0" presId="urn:microsoft.com/office/officeart/2005/8/layout/orgChart1"/>
    <dgm:cxn modelId="{58129496-11EA-47FA-BCF0-2B130E34BE7C}" type="presParOf" srcId="{0B6CD5B8-3B62-4445-A896-8DD7A75B9B4D}" destId="{0948FF48-22EA-4052-AB21-8BF8B162F078}" srcOrd="1" destOrd="0" presId="urn:microsoft.com/office/officeart/2005/8/layout/orgChart1"/>
    <dgm:cxn modelId="{3A25D784-E41B-4CCD-839B-AD9733EEA88C}" type="presParOf" srcId="{0B6CD5B8-3B62-4445-A896-8DD7A75B9B4D}" destId="{83E55B8A-0753-4795-AA43-235A8F16831D}" srcOrd="2" destOrd="0" presId="urn:microsoft.com/office/officeart/2005/8/layout/orgChart1"/>
    <dgm:cxn modelId="{B21E8982-B1DF-48CE-B192-A6DD2AE4747B}" type="presParOf" srcId="{E597B201-1ED8-4F5F-B197-565128C98B43}" destId="{186FDFE0-EECF-4E70-A3B8-9CDAE46CC64D}" srcOrd="2" destOrd="0" presId="urn:microsoft.com/office/officeart/2005/8/layout/orgChart1"/>
    <dgm:cxn modelId="{B2B9B3DF-0855-45F9-AD13-E6065280BD8D}" type="presParOf" srcId="{E597B201-1ED8-4F5F-B197-565128C98B43}" destId="{839E3617-7D29-420D-BAB0-CB004475211E}" srcOrd="3" destOrd="0" presId="urn:microsoft.com/office/officeart/2005/8/layout/orgChart1"/>
    <dgm:cxn modelId="{1FCADA89-905D-4381-8507-FA0589F8BB54}" type="presParOf" srcId="{839E3617-7D29-420D-BAB0-CB004475211E}" destId="{BDF82904-5FE7-432E-8B48-32E654DD1C2C}" srcOrd="0" destOrd="0" presId="urn:microsoft.com/office/officeart/2005/8/layout/orgChart1"/>
    <dgm:cxn modelId="{F7AC6713-029B-4CA9-A677-E2394A5DEA3A}" type="presParOf" srcId="{BDF82904-5FE7-432E-8B48-32E654DD1C2C}" destId="{FD4E8697-9C34-4DFC-A824-073AFFA3DA14}" srcOrd="0" destOrd="0" presId="urn:microsoft.com/office/officeart/2005/8/layout/orgChart1"/>
    <dgm:cxn modelId="{0A3C1542-B903-4D39-AD13-B22BDD5F4824}" type="presParOf" srcId="{BDF82904-5FE7-432E-8B48-32E654DD1C2C}" destId="{580E97CC-6490-4A72-9F2F-1F53E3ED956D}" srcOrd="1" destOrd="0" presId="urn:microsoft.com/office/officeart/2005/8/layout/orgChart1"/>
    <dgm:cxn modelId="{B7DC7F58-9BB0-40D3-BBBD-D6EFC1FB2E9F}" type="presParOf" srcId="{839E3617-7D29-420D-BAB0-CB004475211E}" destId="{EFA920E2-530E-40C4-8C7A-3D2122ACEB11}" srcOrd="1" destOrd="0" presId="urn:microsoft.com/office/officeart/2005/8/layout/orgChart1"/>
    <dgm:cxn modelId="{7F0468B6-47A9-48F1-BC89-57326687F996}" type="presParOf" srcId="{839E3617-7D29-420D-BAB0-CB004475211E}" destId="{C1F80D47-49F3-4BDB-B588-D5C9A83C8296}" srcOrd="2" destOrd="0" presId="urn:microsoft.com/office/officeart/2005/8/layout/orgChart1"/>
    <dgm:cxn modelId="{0A9227CD-98C2-47AF-9473-BAB70BF2C795}" type="presParOf" srcId="{E597B201-1ED8-4F5F-B197-565128C98B43}" destId="{61BBB636-C0F4-4728-A2E3-90D083AB03D9}" srcOrd="4" destOrd="0" presId="urn:microsoft.com/office/officeart/2005/8/layout/orgChart1"/>
    <dgm:cxn modelId="{79F9BA03-0E29-48C9-8829-0E76B32BA533}" type="presParOf" srcId="{E597B201-1ED8-4F5F-B197-565128C98B43}" destId="{B4CA0567-A097-43F4-8C4A-46556861A11F}" srcOrd="5" destOrd="0" presId="urn:microsoft.com/office/officeart/2005/8/layout/orgChart1"/>
    <dgm:cxn modelId="{A4FCA757-DD63-4E55-9891-153C2755AC75}" type="presParOf" srcId="{B4CA0567-A097-43F4-8C4A-46556861A11F}" destId="{1BC19AC1-E74F-4B59-B8D5-5BCD9F91D5C5}" srcOrd="0" destOrd="0" presId="urn:microsoft.com/office/officeart/2005/8/layout/orgChart1"/>
    <dgm:cxn modelId="{D77D96F3-8D82-46E1-9B16-1CC8E8708240}" type="presParOf" srcId="{1BC19AC1-E74F-4B59-B8D5-5BCD9F91D5C5}" destId="{F744BA24-47A5-4B15-9C41-E12EFEE8EB39}" srcOrd="0" destOrd="0" presId="urn:microsoft.com/office/officeart/2005/8/layout/orgChart1"/>
    <dgm:cxn modelId="{0359B3E3-D087-4E06-A2F8-9853117F2A3F}" type="presParOf" srcId="{1BC19AC1-E74F-4B59-B8D5-5BCD9F91D5C5}" destId="{11A62CFF-0449-4181-A04F-FC23B64FC7B3}" srcOrd="1" destOrd="0" presId="urn:microsoft.com/office/officeart/2005/8/layout/orgChart1"/>
    <dgm:cxn modelId="{02B03B82-D483-4387-A93B-6ED89BAD216D}" type="presParOf" srcId="{B4CA0567-A097-43F4-8C4A-46556861A11F}" destId="{E97859ED-9DE9-4D70-A42E-0514090D3137}" srcOrd="1" destOrd="0" presId="urn:microsoft.com/office/officeart/2005/8/layout/orgChart1"/>
    <dgm:cxn modelId="{78B20E72-8404-4467-A780-18D74C5450CD}" type="presParOf" srcId="{B4CA0567-A097-43F4-8C4A-46556861A11F}" destId="{183BB604-6E6A-4110-8AF5-303859F081FA}" srcOrd="2" destOrd="0" presId="urn:microsoft.com/office/officeart/2005/8/layout/orgChart1"/>
    <dgm:cxn modelId="{A826D4E5-B0C4-421C-A4A4-0F84F828AAB1}" type="presParOf" srcId="{E597B201-1ED8-4F5F-B197-565128C98B43}" destId="{2BF5A18C-089A-41F7-B5DD-1DA70D3BCCFB}" srcOrd="6" destOrd="0" presId="urn:microsoft.com/office/officeart/2005/8/layout/orgChart1"/>
    <dgm:cxn modelId="{40560AF7-29BE-4729-B647-8DEA37281ECB}" type="presParOf" srcId="{E597B201-1ED8-4F5F-B197-565128C98B43}" destId="{36C901D6-2000-456D-B594-65A51F07C5D2}" srcOrd="7" destOrd="0" presId="urn:microsoft.com/office/officeart/2005/8/layout/orgChart1"/>
    <dgm:cxn modelId="{A01834F1-556C-46CF-82EB-7535F738044B}" type="presParOf" srcId="{36C901D6-2000-456D-B594-65A51F07C5D2}" destId="{56E1123E-CA47-44AC-9341-724EBCF0D08D}" srcOrd="0" destOrd="0" presId="urn:microsoft.com/office/officeart/2005/8/layout/orgChart1"/>
    <dgm:cxn modelId="{014B1EBA-FDE9-446D-9A80-C6FAC063BF36}" type="presParOf" srcId="{56E1123E-CA47-44AC-9341-724EBCF0D08D}" destId="{AF3DFDE4-D26E-4FE1-89F9-2B2E72A41EAF}" srcOrd="0" destOrd="0" presId="urn:microsoft.com/office/officeart/2005/8/layout/orgChart1"/>
    <dgm:cxn modelId="{5EAB4CDA-61AA-4556-9B1C-BB06C28DC9FD}" type="presParOf" srcId="{56E1123E-CA47-44AC-9341-724EBCF0D08D}" destId="{9C8F7373-F58A-48F8-A9CE-8F9CC24D3DE8}" srcOrd="1" destOrd="0" presId="urn:microsoft.com/office/officeart/2005/8/layout/orgChart1"/>
    <dgm:cxn modelId="{F41C49B8-31E2-4CD1-B7CB-9F1A3F26CB26}" type="presParOf" srcId="{36C901D6-2000-456D-B594-65A51F07C5D2}" destId="{CF56E43F-AF0D-4062-985E-E5ACC55FA344}" srcOrd="1" destOrd="0" presId="urn:microsoft.com/office/officeart/2005/8/layout/orgChart1"/>
    <dgm:cxn modelId="{8490E895-22D1-4BCE-ABD4-251328FCE274}" type="presParOf" srcId="{36C901D6-2000-456D-B594-65A51F07C5D2}" destId="{B7363F19-4821-4142-A86F-454433B52A97}" srcOrd="2" destOrd="0" presId="urn:microsoft.com/office/officeart/2005/8/layout/orgChart1"/>
    <dgm:cxn modelId="{262FC08F-0107-49EC-930A-7FE34CE65562}" type="presParOf" srcId="{6C289481-D1AC-4BF2-ADA7-692C402F787A}" destId="{D9E2DFCA-3A47-47E5-87F1-8A9640777F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7C36AC-C7D2-4ADD-B47B-1229676248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9C390C8-E8BF-4A29-8C68-D069E785DEC3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Stretch övningar</a:t>
          </a:r>
          <a:endParaRPr lang="sv-SE"/>
        </a:p>
      </dgm:t>
    </dgm:pt>
    <dgm:pt modelId="{9BBA75AE-09F6-496F-BA59-722996138382}" type="parTrans" cxnId="{326EC4CC-EB1C-444D-A164-2BFCE6592DA5}">
      <dgm:prSet/>
      <dgm:spPr/>
      <dgm:t>
        <a:bodyPr/>
        <a:lstStyle/>
        <a:p>
          <a:endParaRPr lang="sv-SE"/>
        </a:p>
      </dgm:t>
    </dgm:pt>
    <dgm:pt modelId="{30E0E0AC-AA25-4111-84C7-AED62C640DCE}" type="sibTrans" cxnId="{326EC4CC-EB1C-444D-A164-2BFCE6592DA5}">
      <dgm:prSet/>
      <dgm:spPr/>
      <dgm:t>
        <a:bodyPr/>
        <a:lstStyle/>
        <a:p>
          <a:endParaRPr lang="sv-SE"/>
        </a:p>
      </dgm:t>
    </dgm:pt>
    <dgm:pt modelId="{C7FD8619-5DA2-4FD4-A411-80FC184D3064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</a:t>
          </a:r>
          <a:r>
            <a:rPr lang="sv-SE" err="1">
              <a:solidFill>
                <a:schemeClr val="bg1"/>
              </a:solidFill>
              <a:latin typeface="Aptos Display" panose="020F0302020204030204"/>
            </a:rPr>
            <a:t>Sarkomer</a:t>
          </a:r>
          <a:r>
            <a:rPr lang="sv-SE">
              <a:solidFill>
                <a:schemeClr val="bg1"/>
              </a:solidFill>
              <a:latin typeface="Aptos Display" panose="020F0302020204030204"/>
            </a:rPr>
            <a:t> ökning hos nybörjare!</a:t>
          </a:r>
          <a:br>
            <a:rPr lang="sv-SE">
              <a:solidFill>
                <a:schemeClr val="bg1"/>
              </a:solidFill>
              <a:latin typeface="Aptos Display" panose="020F0302020204030204"/>
            </a:rPr>
          </a:br>
          <a:endParaRPr lang="sv-SE">
            <a:solidFill>
              <a:srgbClr val="010000"/>
            </a:solidFill>
            <a:latin typeface="Aptos Display" panose="020F0302020204030204"/>
          </a:endParaRPr>
        </a:p>
      </dgm:t>
    </dgm:pt>
    <dgm:pt modelId="{5701402F-CAF7-4063-9693-3AFE2D48BC15}" type="parTrans" cxnId="{9692BD3C-A061-49B7-A82A-DC8EEE485919}">
      <dgm:prSet/>
      <dgm:spPr/>
      <dgm:t>
        <a:bodyPr/>
        <a:lstStyle/>
        <a:p>
          <a:endParaRPr lang="sv-SE"/>
        </a:p>
      </dgm:t>
    </dgm:pt>
    <dgm:pt modelId="{FA8AE306-0BCD-4F15-AE5E-9CCCDB006854}" type="sibTrans" cxnId="{9692BD3C-A061-49B7-A82A-DC8EEE485919}">
      <dgm:prSet/>
      <dgm:spPr/>
      <dgm:t>
        <a:bodyPr/>
        <a:lstStyle/>
        <a:p>
          <a:endParaRPr lang="sv-SE"/>
        </a:p>
      </dgm:t>
    </dgm:pt>
    <dgm:pt modelId="{D57A9BED-DD51-4E11-999D-1BE73FC52840}" type="pres">
      <dgm:prSet presAssocID="{1B7C36AC-C7D2-4ADD-B47B-1229676248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289481-D1AC-4BF2-ADA7-692C402F787A}" type="pres">
      <dgm:prSet presAssocID="{39C390C8-E8BF-4A29-8C68-D069E785DEC3}" presName="hierRoot1" presStyleCnt="0">
        <dgm:presLayoutVars>
          <dgm:hierBranch val="init"/>
        </dgm:presLayoutVars>
      </dgm:prSet>
      <dgm:spPr/>
    </dgm:pt>
    <dgm:pt modelId="{D199F99C-012A-4934-AFD3-E61190E9483B}" type="pres">
      <dgm:prSet presAssocID="{39C390C8-E8BF-4A29-8C68-D069E785DEC3}" presName="rootComposite1" presStyleCnt="0"/>
      <dgm:spPr/>
    </dgm:pt>
    <dgm:pt modelId="{D78B5677-0AD9-43F9-AFEC-C4CC6C4B5385}" type="pres">
      <dgm:prSet presAssocID="{39C390C8-E8BF-4A29-8C68-D069E785DEC3}" presName="rootText1" presStyleLbl="node0" presStyleIdx="0" presStyleCnt="1">
        <dgm:presLayoutVars>
          <dgm:chPref val="3"/>
        </dgm:presLayoutVars>
      </dgm:prSet>
      <dgm:spPr/>
    </dgm:pt>
    <dgm:pt modelId="{BB43EBF5-7174-49F1-9717-DD9F70F55A37}" type="pres">
      <dgm:prSet presAssocID="{39C390C8-E8BF-4A29-8C68-D069E785DEC3}" presName="rootConnector1" presStyleLbl="node1" presStyleIdx="0" presStyleCnt="0"/>
      <dgm:spPr/>
    </dgm:pt>
    <dgm:pt modelId="{E597B201-1ED8-4F5F-B197-565128C98B43}" type="pres">
      <dgm:prSet presAssocID="{39C390C8-E8BF-4A29-8C68-D069E785DEC3}" presName="hierChild2" presStyleCnt="0"/>
      <dgm:spPr/>
    </dgm:pt>
    <dgm:pt modelId="{7BED4260-BE1F-4463-BEB5-8BD0A2F50964}" type="pres">
      <dgm:prSet presAssocID="{5701402F-CAF7-4063-9693-3AFE2D48BC15}" presName="Name37" presStyleLbl="parChTrans1D2" presStyleIdx="0" presStyleCnt="1"/>
      <dgm:spPr/>
    </dgm:pt>
    <dgm:pt modelId="{0B6CD5B8-3B62-4445-A896-8DD7A75B9B4D}" type="pres">
      <dgm:prSet presAssocID="{C7FD8619-5DA2-4FD4-A411-80FC184D3064}" presName="hierRoot2" presStyleCnt="0">
        <dgm:presLayoutVars>
          <dgm:hierBranch val="init"/>
        </dgm:presLayoutVars>
      </dgm:prSet>
      <dgm:spPr/>
    </dgm:pt>
    <dgm:pt modelId="{59CA8951-0498-40D7-9D20-DC588DBC2E25}" type="pres">
      <dgm:prSet presAssocID="{C7FD8619-5DA2-4FD4-A411-80FC184D3064}" presName="rootComposite" presStyleCnt="0"/>
      <dgm:spPr/>
    </dgm:pt>
    <dgm:pt modelId="{FECC7B12-EAD9-4696-BB9B-B0380B13CEB6}" type="pres">
      <dgm:prSet presAssocID="{C7FD8619-5DA2-4FD4-A411-80FC184D3064}" presName="rootText" presStyleLbl="node2" presStyleIdx="0" presStyleCnt="1">
        <dgm:presLayoutVars>
          <dgm:chPref val="3"/>
        </dgm:presLayoutVars>
      </dgm:prSet>
      <dgm:spPr/>
    </dgm:pt>
    <dgm:pt modelId="{49658B53-719C-4DFC-BB22-AC5AC8B0B996}" type="pres">
      <dgm:prSet presAssocID="{C7FD8619-5DA2-4FD4-A411-80FC184D3064}" presName="rootConnector" presStyleLbl="node2" presStyleIdx="0" presStyleCnt="1"/>
      <dgm:spPr/>
    </dgm:pt>
    <dgm:pt modelId="{0948FF48-22EA-4052-AB21-8BF8B162F078}" type="pres">
      <dgm:prSet presAssocID="{C7FD8619-5DA2-4FD4-A411-80FC184D3064}" presName="hierChild4" presStyleCnt="0"/>
      <dgm:spPr/>
    </dgm:pt>
    <dgm:pt modelId="{83E55B8A-0753-4795-AA43-235A8F16831D}" type="pres">
      <dgm:prSet presAssocID="{C7FD8619-5DA2-4FD4-A411-80FC184D3064}" presName="hierChild5" presStyleCnt="0"/>
      <dgm:spPr/>
    </dgm:pt>
    <dgm:pt modelId="{D9E2DFCA-3A47-47E5-87F1-8A9640777F3F}" type="pres">
      <dgm:prSet presAssocID="{39C390C8-E8BF-4A29-8C68-D069E785DEC3}" presName="hierChild3" presStyleCnt="0"/>
      <dgm:spPr/>
    </dgm:pt>
  </dgm:ptLst>
  <dgm:cxnLst>
    <dgm:cxn modelId="{BEC3870B-316A-4D8A-B6E6-4EEF7376874D}" type="presOf" srcId="{5701402F-CAF7-4063-9693-3AFE2D48BC15}" destId="{7BED4260-BE1F-4463-BEB5-8BD0A2F50964}" srcOrd="0" destOrd="0" presId="urn:microsoft.com/office/officeart/2005/8/layout/orgChart1"/>
    <dgm:cxn modelId="{E360940F-55EE-4820-BC44-2EE88E5D8282}" type="presOf" srcId="{39C390C8-E8BF-4A29-8C68-D069E785DEC3}" destId="{BB43EBF5-7174-49F1-9717-DD9F70F55A37}" srcOrd="1" destOrd="0" presId="urn:microsoft.com/office/officeart/2005/8/layout/orgChart1"/>
    <dgm:cxn modelId="{9692BD3C-A061-49B7-A82A-DC8EEE485919}" srcId="{39C390C8-E8BF-4A29-8C68-D069E785DEC3}" destId="{C7FD8619-5DA2-4FD4-A411-80FC184D3064}" srcOrd="0" destOrd="0" parTransId="{5701402F-CAF7-4063-9693-3AFE2D48BC15}" sibTransId="{FA8AE306-0BCD-4F15-AE5E-9CCCDB006854}"/>
    <dgm:cxn modelId="{5FAECF6C-4C9D-4464-82F0-AD1A0E505874}" type="presOf" srcId="{C7FD8619-5DA2-4FD4-A411-80FC184D3064}" destId="{49658B53-719C-4DFC-BB22-AC5AC8B0B996}" srcOrd="1" destOrd="0" presId="urn:microsoft.com/office/officeart/2005/8/layout/orgChart1"/>
    <dgm:cxn modelId="{B1A3C751-B370-4E36-8FC1-B1B1D91F9271}" type="presOf" srcId="{C7FD8619-5DA2-4FD4-A411-80FC184D3064}" destId="{FECC7B12-EAD9-4696-BB9B-B0380B13CEB6}" srcOrd="0" destOrd="0" presId="urn:microsoft.com/office/officeart/2005/8/layout/orgChart1"/>
    <dgm:cxn modelId="{323B5F7D-C43D-450B-8C75-8B724C2EFC23}" type="presOf" srcId="{39C390C8-E8BF-4A29-8C68-D069E785DEC3}" destId="{D78B5677-0AD9-43F9-AFEC-C4CC6C4B5385}" srcOrd="0" destOrd="0" presId="urn:microsoft.com/office/officeart/2005/8/layout/orgChart1"/>
    <dgm:cxn modelId="{465DC09F-536C-4D57-BA8F-C3B767797847}" type="presOf" srcId="{1B7C36AC-C7D2-4ADD-B47B-1229676248D7}" destId="{D57A9BED-DD51-4E11-999D-1BE73FC52840}" srcOrd="0" destOrd="0" presId="urn:microsoft.com/office/officeart/2005/8/layout/orgChart1"/>
    <dgm:cxn modelId="{326EC4CC-EB1C-444D-A164-2BFCE6592DA5}" srcId="{1B7C36AC-C7D2-4ADD-B47B-1229676248D7}" destId="{39C390C8-E8BF-4A29-8C68-D069E785DEC3}" srcOrd="0" destOrd="0" parTransId="{9BBA75AE-09F6-496F-BA59-722996138382}" sibTransId="{30E0E0AC-AA25-4111-84C7-AED62C640DCE}"/>
    <dgm:cxn modelId="{C21ADC41-5189-4D4C-B736-DF13219FBA55}" type="presParOf" srcId="{D57A9BED-DD51-4E11-999D-1BE73FC52840}" destId="{6C289481-D1AC-4BF2-ADA7-692C402F787A}" srcOrd="0" destOrd="0" presId="urn:microsoft.com/office/officeart/2005/8/layout/orgChart1"/>
    <dgm:cxn modelId="{6AB7B165-72C1-4DD1-853D-3F9B4A06F0EB}" type="presParOf" srcId="{6C289481-D1AC-4BF2-ADA7-692C402F787A}" destId="{D199F99C-012A-4934-AFD3-E61190E9483B}" srcOrd="0" destOrd="0" presId="urn:microsoft.com/office/officeart/2005/8/layout/orgChart1"/>
    <dgm:cxn modelId="{0663FFD9-86E9-436E-8A3C-63814D7A1EEE}" type="presParOf" srcId="{D199F99C-012A-4934-AFD3-E61190E9483B}" destId="{D78B5677-0AD9-43F9-AFEC-C4CC6C4B5385}" srcOrd="0" destOrd="0" presId="urn:microsoft.com/office/officeart/2005/8/layout/orgChart1"/>
    <dgm:cxn modelId="{860EA652-BE3E-41A1-8189-A304E227A271}" type="presParOf" srcId="{D199F99C-012A-4934-AFD3-E61190E9483B}" destId="{BB43EBF5-7174-49F1-9717-DD9F70F55A37}" srcOrd="1" destOrd="0" presId="urn:microsoft.com/office/officeart/2005/8/layout/orgChart1"/>
    <dgm:cxn modelId="{78E09B68-8799-4229-988F-D7F4983F4767}" type="presParOf" srcId="{6C289481-D1AC-4BF2-ADA7-692C402F787A}" destId="{E597B201-1ED8-4F5F-B197-565128C98B43}" srcOrd="1" destOrd="0" presId="urn:microsoft.com/office/officeart/2005/8/layout/orgChart1"/>
    <dgm:cxn modelId="{847929D4-5BA4-437C-81F8-7D8EE819A371}" type="presParOf" srcId="{E597B201-1ED8-4F5F-B197-565128C98B43}" destId="{7BED4260-BE1F-4463-BEB5-8BD0A2F50964}" srcOrd="0" destOrd="0" presId="urn:microsoft.com/office/officeart/2005/8/layout/orgChart1"/>
    <dgm:cxn modelId="{CAB1671B-9D2D-449D-BC17-5752B0B83769}" type="presParOf" srcId="{E597B201-1ED8-4F5F-B197-565128C98B43}" destId="{0B6CD5B8-3B62-4445-A896-8DD7A75B9B4D}" srcOrd="1" destOrd="0" presId="urn:microsoft.com/office/officeart/2005/8/layout/orgChart1"/>
    <dgm:cxn modelId="{44A358D9-5B9A-48B9-B63A-BA60CDB584D0}" type="presParOf" srcId="{0B6CD5B8-3B62-4445-A896-8DD7A75B9B4D}" destId="{59CA8951-0498-40D7-9D20-DC588DBC2E25}" srcOrd="0" destOrd="0" presId="urn:microsoft.com/office/officeart/2005/8/layout/orgChart1"/>
    <dgm:cxn modelId="{8A30B66E-3F16-4A36-B50E-E1AEBE2AC0E5}" type="presParOf" srcId="{59CA8951-0498-40D7-9D20-DC588DBC2E25}" destId="{FECC7B12-EAD9-4696-BB9B-B0380B13CEB6}" srcOrd="0" destOrd="0" presId="urn:microsoft.com/office/officeart/2005/8/layout/orgChart1"/>
    <dgm:cxn modelId="{1D39C4A7-6788-469F-8248-7EB90964E5D3}" type="presParOf" srcId="{59CA8951-0498-40D7-9D20-DC588DBC2E25}" destId="{49658B53-719C-4DFC-BB22-AC5AC8B0B996}" srcOrd="1" destOrd="0" presId="urn:microsoft.com/office/officeart/2005/8/layout/orgChart1"/>
    <dgm:cxn modelId="{3614B611-CA76-4E36-8469-123143A88B16}" type="presParOf" srcId="{0B6CD5B8-3B62-4445-A896-8DD7A75B9B4D}" destId="{0948FF48-22EA-4052-AB21-8BF8B162F078}" srcOrd="1" destOrd="0" presId="urn:microsoft.com/office/officeart/2005/8/layout/orgChart1"/>
    <dgm:cxn modelId="{B9A71968-D858-44AA-9D8C-72903FD65328}" type="presParOf" srcId="{0B6CD5B8-3B62-4445-A896-8DD7A75B9B4D}" destId="{83E55B8A-0753-4795-AA43-235A8F16831D}" srcOrd="2" destOrd="0" presId="urn:microsoft.com/office/officeart/2005/8/layout/orgChart1"/>
    <dgm:cxn modelId="{A565038A-A33F-480C-960E-5C6998BF54B8}" type="presParOf" srcId="{6C289481-D1AC-4BF2-ADA7-692C402F787A}" destId="{D9E2DFCA-3A47-47E5-87F1-8A9640777F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7C36AC-C7D2-4ADD-B47B-1229676248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9C390C8-E8BF-4A29-8C68-D069E785DEC3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Rectus Femoris hypertrofi</a:t>
          </a:r>
          <a:endParaRPr lang="sv-SE"/>
        </a:p>
      </dgm:t>
    </dgm:pt>
    <dgm:pt modelId="{9BBA75AE-09F6-496F-BA59-722996138382}" type="parTrans" cxnId="{326EC4CC-EB1C-444D-A164-2BFCE6592DA5}">
      <dgm:prSet/>
      <dgm:spPr/>
      <dgm:t>
        <a:bodyPr/>
        <a:lstStyle/>
        <a:p>
          <a:endParaRPr lang="sv-SE"/>
        </a:p>
      </dgm:t>
    </dgm:pt>
    <dgm:pt modelId="{30E0E0AC-AA25-4111-84C7-AED62C640DCE}" type="sibTrans" cxnId="{326EC4CC-EB1C-444D-A164-2BFCE6592DA5}">
      <dgm:prSet/>
      <dgm:spPr/>
      <dgm:t>
        <a:bodyPr/>
        <a:lstStyle/>
        <a:p>
          <a:endParaRPr lang="sv-SE"/>
        </a:p>
      </dgm:t>
    </dgm:pt>
    <dgm:pt modelId="{C7FD8619-5DA2-4FD4-A411-80FC184D3064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</a:t>
          </a:r>
          <a:r>
            <a:rPr lang="sv-SE">
              <a:solidFill>
                <a:schemeClr val="bg1"/>
              </a:solidFill>
              <a:latin typeface="Aptos Display" panose="020F0302020204030204"/>
            </a:rPr>
            <a:t>Benspark vs Knäböj</a:t>
          </a:r>
          <a:br>
            <a:rPr lang="sv-SE">
              <a:solidFill>
                <a:schemeClr val="bg1"/>
              </a:solidFill>
              <a:latin typeface="Aptos Display" panose="020F0302020204030204"/>
            </a:rPr>
          </a:br>
          <a:endParaRPr lang="sv-SE">
            <a:solidFill>
              <a:schemeClr val="bg1"/>
            </a:solidFill>
            <a:latin typeface="Aptos Display" panose="020F0302020204030204"/>
          </a:endParaRPr>
        </a:p>
      </dgm:t>
    </dgm:pt>
    <dgm:pt modelId="{5701402F-CAF7-4063-9693-3AFE2D48BC15}" type="parTrans" cxnId="{9692BD3C-A061-49B7-A82A-DC8EEE485919}">
      <dgm:prSet/>
      <dgm:spPr/>
      <dgm:t>
        <a:bodyPr/>
        <a:lstStyle/>
        <a:p>
          <a:endParaRPr lang="sv-SE"/>
        </a:p>
      </dgm:t>
    </dgm:pt>
    <dgm:pt modelId="{FA8AE306-0BCD-4F15-AE5E-9CCCDB006854}" type="sibTrans" cxnId="{9692BD3C-A061-49B7-A82A-DC8EEE485919}">
      <dgm:prSet/>
      <dgm:spPr/>
      <dgm:t>
        <a:bodyPr/>
        <a:lstStyle/>
        <a:p>
          <a:endParaRPr lang="sv-SE"/>
        </a:p>
      </dgm:t>
    </dgm:pt>
    <dgm:pt modelId="{D57A9BED-DD51-4E11-999D-1BE73FC52840}" type="pres">
      <dgm:prSet presAssocID="{1B7C36AC-C7D2-4ADD-B47B-1229676248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289481-D1AC-4BF2-ADA7-692C402F787A}" type="pres">
      <dgm:prSet presAssocID="{39C390C8-E8BF-4A29-8C68-D069E785DEC3}" presName="hierRoot1" presStyleCnt="0">
        <dgm:presLayoutVars>
          <dgm:hierBranch val="init"/>
        </dgm:presLayoutVars>
      </dgm:prSet>
      <dgm:spPr/>
    </dgm:pt>
    <dgm:pt modelId="{D199F99C-012A-4934-AFD3-E61190E9483B}" type="pres">
      <dgm:prSet presAssocID="{39C390C8-E8BF-4A29-8C68-D069E785DEC3}" presName="rootComposite1" presStyleCnt="0"/>
      <dgm:spPr/>
    </dgm:pt>
    <dgm:pt modelId="{D78B5677-0AD9-43F9-AFEC-C4CC6C4B5385}" type="pres">
      <dgm:prSet presAssocID="{39C390C8-E8BF-4A29-8C68-D069E785DEC3}" presName="rootText1" presStyleLbl="node0" presStyleIdx="0" presStyleCnt="1">
        <dgm:presLayoutVars>
          <dgm:chPref val="3"/>
        </dgm:presLayoutVars>
      </dgm:prSet>
      <dgm:spPr/>
    </dgm:pt>
    <dgm:pt modelId="{BB43EBF5-7174-49F1-9717-DD9F70F55A37}" type="pres">
      <dgm:prSet presAssocID="{39C390C8-E8BF-4A29-8C68-D069E785DEC3}" presName="rootConnector1" presStyleLbl="node1" presStyleIdx="0" presStyleCnt="0"/>
      <dgm:spPr/>
    </dgm:pt>
    <dgm:pt modelId="{E597B201-1ED8-4F5F-B197-565128C98B43}" type="pres">
      <dgm:prSet presAssocID="{39C390C8-E8BF-4A29-8C68-D069E785DEC3}" presName="hierChild2" presStyleCnt="0"/>
      <dgm:spPr/>
    </dgm:pt>
    <dgm:pt modelId="{7BED4260-BE1F-4463-BEB5-8BD0A2F50964}" type="pres">
      <dgm:prSet presAssocID="{5701402F-CAF7-4063-9693-3AFE2D48BC15}" presName="Name37" presStyleLbl="parChTrans1D2" presStyleIdx="0" presStyleCnt="1"/>
      <dgm:spPr/>
    </dgm:pt>
    <dgm:pt modelId="{0B6CD5B8-3B62-4445-A896-8DD7A75B9B4D}" type="pres">
      <dgm:prSet presAssocID="{C7FD8619-5DA2-4FD4-A411-80FC184D3064}" presName="hierRoot2" presStyleCnt="0">
        <dgm:presLayoutVars>
          <dgm:hierBranch val="init"/>
        </dgm:presLayoutVars>
      </dgm:prSet>
      <dgm:spPr/>
    </dgm:pt>
    <dgm:pt modelId="{59CA8951-0498-40D7-9D20-DC588DBC2E25}" type="pres">
      <dgm:prSet presAssocID="{C7FD8619-5DA2-4FD4-A411-80FC184D3064}" presName="rootComposite" presStyleCnt="0"/>
      <dgm:spPr/>
    </dgm:pt>
    <dgm:pt modelId="{FECC7B12-EAD9-4696-BB9B-B0380B13CEB6}" type="pres">
      <dgm:prSet presAssocID="{C7FD8619-5DA2-4FD4-A411-80FC184D3064}" presName="rootText" presStyleLbl="node2" presStyleIdx="0" presStyleCnt="1">
        <dgm:presLayoutVars>
          <dgm:chPref val="3"/>
        </dgm:presLayoutVars>
      </dgm:prSet>
      <dgm:spPr/>
    </dgm:pt>
    <dgm:pt modelId="{49658B53-719C-4DFC-BB22-AC5AC8B0B996}" type="pres">
      <dgm:prSet presAssocID="{C7FD8619-5DA2-4FD4-A411-80FC184D3064}" presName="rootConnector" presStyleLbl="node2" presStyleIdx="0" presStyleCnt="1"/>
      <dgm:spPr/>
    </dgm:pt>
    <dgm:pt modelId="{0948FF48-22EA-4052-AB21-8BF8B162F078}" type="pres">
      <dgm:prSet presAssocID="{C7FD8619-5DA2-4FD4-A411-80FC184D3064}" presName="hierChild4" presStyleCnt="0"/>
      <dgm:spPr/>
    </dgm:pt>
    <dgm:pt modelId="{83E55B8A-0753-4795-AA43-235A8F16831D}" type="pres">
      <dgm:prSet presAssocID="{C7FD8619-5DA2-4FD4-A411-80FC184D3064}" presName="hierChild5" presStyleCnt="0"/>
      <dgm:spPr/>
    </dgm:pt>
    <dgm:pt modelId="{D9E2DFCA-3A47-47E5-87F1-8A9640777F3F}" type="pres">
      <dgm:prSet presAssocID="{39C390C8-E8BF-4A29-8C68-D069E785DEC3}" presName="hierChild3" presStyleCnt="0"/>
      <dgm:spPr/>
    </dgm:pt>
  </dgm:ptLst>
  <dgm:cxnLst>
    <dgm:cxn modelId="{A5B6DE05-1127-4513-A0CE-005216E6755E}" type="presOf" srcId="{39C390C8-E8BF-4A29-8C68-D069E785DEC3}" destId="{BB43EBF5-7174-49F1-9717-DD9F70F55A37}" srcOrd="1" destOrd="0" presId="urn:microsoft.com/office/officeart/2005/8/layout/orgChart1"/>
    <dgm:cxn modelId="{4956030C-3533-4483-9009-65AAEC6AAB93}" type="presOf" srcId="{C7FD8619-5DA2-4FD4-A411-80FC184D3064}" destId="{FECC7B12-EAD9-4696-BB9B-B0380B13CEB6}" srcOrd="0" destOrd="0" presId="urn:microsoft.com/office/officeart/2005/8/layout/orgChart1"/>
    <dgm:cxn modelId="{9692BD3C-A061-49B7-A82A-DC8EEE485919}" srcId="{39C390C8-E8BF-4A29-8C68-D069E785DEC3}" destId="{C7FD8619-5DA2-4FD4-A411-80FC184D3064}" srcOrd="0" destOrd="0" parTransId="{5701402F-CAF7-4063-9693-3AFE2D48BC15}" sibTransId="{FA8AE306-0BCD-4F15-AE5E-9CCCDB006854}"/>
    <dgm:cxn modelId="{84724664-EC15-4A3D-872A-8DAFEA2E4D35}" type="presOf" srcId="{5701402F-CAF7-4063-9693-3AFE2D48BC15}" destId="{7BED4260-BE1F-4463-BEB5-8BD0A2F50964}" srcOrd="0" destOrd="0" presId="urn:microsoft.com/office/officeart/2005/8/layout/orgChart1"/>
    <dgm:cxn modelId="{F07AE08D-4A06-46D3-AFFA-2301125F931B}" type="presOf" srcId="{C7FD8619-5DA2-4FD4-A411-80FC184D3064}" destId="{49658B53-719C-4DFC-BB22-AC5AC8B0B996}" srcOrd="1" destOrd="0" presId="urn:microsoft.com/office/officeart/2005/8/layout/orgChart1"/>
    <dgm:cxn modelId="{465DC09F-536C-4D57-BA8F-C3B767797847}" type="presOf" srcId="{1B7C36AC-C7D2-4ADD-B47B-1229676248D7}" destId="{D57A9BED-DD51-4E11-999D-1BE73FC52840}" srcOrd="0" destOrd="0" presId="urn:microsoft.com/office/officeart/2005/8/layout/orgChart1"/>
    <dgm:cxn modelId="{C61284A3-D17B-4713-B709-C1D7E030D2F5}" type="presOf" srcId="{39C390C8-E8BF-4A29-8C68-D069E785DEC3}" destId="{D78B5677-0AD9-43F9-AFEC-C4CC6C4B5385}" srcOrd="0" destOrd="0" presId="urn:microsoft.com/office/officeart/2005/8/layout/orgChart1"/>
    <dgm:cxn modelId="{326EC4CC-EB1C-444D-A164-2BFCE6592DA5}" srcId="{1B7C36AC-C7D2-4ADD-B47B-1229676248D7}" destId="{39C390C8-E8BF-4A29-8C68-D069E785DEC3}" srcOrd="0" destOrd="0" parTransId="{9BBA75AE-09F6-496F-BA59-722996138382}" sibTransId="{30E0E0AC-AA25-4111-84C7-AED62C640DCE}"/>
    <dgm:cxn modelId="{F55BB6BF-F881-4BA2-82C9-005E134CCD0D}" type="presParOf" srcId="{D57A9BED-DD51-4E11-999D-1BE73FC52840}" destId="{6C289481-D1AC-4BF2-ADA7-692C402F787A}" srcOrd="0" destOrd="0" presId="urn:microsoft.com/office/officeart/2005/8/layout/orgChart1"/>
    <dgm:cxn modelId="{76380A1B-7B1B-40E1-860D-6815391747CA}" type="presParOf" srcId="{6C289481-D1AC-4BF2-ADA7-692C402F787A}" destId="{D199F99C-012A-4934-AFD3-E61190E9483B}" srcOrd="0" destOrd="0" presId="urn:microsoft.com/office/officeart/2005/8/layout/orgChart1"/>
    <dgm:cxn modelId="{C98B8221-E197-4F87-986A-E812B1B823DB}" type="presParOf" srcId="{D199F99C-012A-4934-AFD3-E61190E9483B}" destId="{D78B5677-0AD9-43F9-AFEC-C4CC6C4B5385}" srcOrd="0" destOrd="0" presId="urn:microsoft.com/office/officeart/2005/8/layout/orgChart1"/>
    <dgm:cxn modelId="{E5428CDD-954D-44C6-A566-83D206E4EE75}" type="presParOf" srcId="{D199F99C-012A-4934-AFD3-E61190E9483B}" destId="{BB43EBF5-7174-49F1-9717-DD9F70F55A37}" srcOrd="1" destOrd="0" presId="urn:microsoft.com/office/officeart/2005/8/layout/orgChart1"/>
    <dgm:cxn modelId="{03DCB084-A521-4681-91B7-96337F7B40BC}" type="presParOf" srcId="{6C289481-D1AC-4BF2-ADA7-692C402F787A}" destId="{E597B201-1ED8-4F5F-B197-565128C98B43}" srcOrd="1" destOrd="0" presId="urn:microsoft.com/office/officeart/2005/8/layout/orgChart1"/>
    <dgm:cxn modelId="{C34EEC11-8D4B-4707-9A92-04A3F023F9B4}" type="presParOf" srcId="{E597B201-1ED8-4F5F-B197-565128C98B43}" destId="{7BED4260-BE1F-4463-BEB5-8BD0A2F50964}" srcOrd="0" destOrd="0" presId="urn:microsoft.com/office/officeart/2005/8/layout/orgChart1"/>
    <dgm:cxn modelId="{C5E49150-AEB1-4F1A-A389-3CF0DBDEAB29}" type="presParOf" srcId="{E597B201-1ED8-4F5F-B197-565128C98B43}" destId="{0B6CD5B8-3B62-4445-A896-8DD7A75B9B4D}" srcOrd="1" destOrd="0" presId="urn:microsoft.com/office/officeart/2005/8/layout/orgChart1"/>
    <dgm:cxn modelId="{B32FB059-7169-406E-8ED4-8209CE63E9B2}" type="presParOf" srcId="{0B6CD5B8-3B62-4445-A896-8DD7A75B9B4D}" destId="{59CA8951-0498-40D7-9D20-DC588DBC2E25}" srcOrd="0" destOrd="0" presId="urn:microsoft.com/office/officeart/2005/8/layout/orgChart1"/>
    <dgm:cxn modelId="{80F2BC2B-1617-4B91-A6F1-ED5E49E20319}" type="presParOf" srcId="{59CA8951-0498-40D7-9D20-DC588DBC2E25}" destId="{FECC7B12-EAD9-4696-BB9B-B0380B13CEB6}" srcOrd="0" destOrd="0" presId="urn:microsoft.com/office/officeart/2005/8/layout/orgChart1"/>
    <dgm:cxn modelId="{7E0D362F-E1E9-44AA-A4B8-B86A6B74524B}" type="presParOf" srcId="{59CA8951-0498-40D7-9D20-DC588DBC2E25}" destId="{49658B53-719C-4DFC-BB22-AC5AC8B0B996}" srcOrd="1" destOrd="0" presId="urn:microsoft.com/office/officeart/2005/8/layout/orgChart1"/>
    <dgm:cxn modelId="{8D9DA5F3-4707-4F0A-AB26-DCFDBA9F7E98}" type="presParOf" srcId="{0B6CD5B8-3B62-4445-A896-8DD7A75B9B4D}" destId="{0948FF48-22EA-4052-AB21-8BF8B162F078}" srcOrd="1" destOrd="0" presId="urn:microsoft.com/office/officeart/2005/8/layout/orgChart1"/>
    <dgm:cxn modelId="{3C4060BF-2955-4004-86B1-BB53FA466112}" type="presParOf" srcId="{0B6CD5B8-3B62-4445-A896-8DD7A75B9B4D}" destId="{83E55B8A-0753-4795-AA43-235A8F16831D}" srcOrd="2" destOrd="0" presId="urn:microsoft.com/office/officeart/2005/8/layout/orgChart1"/>
    <dgm:cxn modelId="{23AB2135-FF91-473F-9335-6E23B7C00CF9}" type="presParOf" srcId="{6C289481-D1AC-4BF2-ADA7-692C402F787A}" destId="{D9E2DFCA-3A47-47E5-87F1-8A9640777F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7C36AC-C7D2-4ADD-B47B-1229676248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9C390C8-E8BF-4A29-8C68-D069E785DEC3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</a:t>
          </a:r>
          <a:r>
            <a:rPr lang="sv-SE">
              <a:solidFill>
                <a:schemeClr val="bg1"/>
              </a:solidFill>
              <a:latin typeface="Aptos Display" panose="020F0302020204030204"/>
            </a:rPr>
            <a:t>Knäböj bygger ej RF</a:t>
          </a:r>
          <a:br>
            <a:rPr lang="sv-SE">
              <a:solidFill>
                <a:srgbClr val="010000"/>
              </a:solidFill>
              <a:latin typeface="Aptos Display" panose="020F0302020204030204"/>
            </a:rPr>
          </a:br>
          <a:br>
            <a:rPr lang="sv-SE">
              <a:latin typeface="Aptos Display" panose="020F0302020204030204"/>
            </a:rPr>
          </a:br>
          <a:endParaRPr lang="sv-SE">
            <a:solidFill>
              <a:srgbClr val="010000"/>
            </a:solidFill>
            <a:latin typeface="Aptos Display" panose="020F0302020204030204"/>
          </a:endParaRPr>
        </a:p>
      </dgm:t>
    </dgm:pt>
    <dgm:pt modelId="{9BBA75AE-09F6-496F-BA59-722996138382}" type="parTrans" cxnId="{326EC4CC-EB1C-444D-A164-2BFCE6592DA5}">
      <dgm:prSet/>
      <dgm:spPr/>
      <dgm:t>
        <a:bodyPr/>
        <a:lstStyle/>
        <a:p>
          <a:endParaRPr lang="sv-SE"/>
        </a:p>
      </dgm:t>
    </dgm:pt>
    <dgm:pt modelId="{30E0E0AC-AA25-4111-84C7-AED62C640DCE}" type="sibTrans" cxnId="{326EC4CC-EB1C-444D-A164-2BFCE6592DA5}">
      <dgm:prSet/>
      <dgm:spPr/>
      <dgm:t>
        <a:bodyPr/>
        <a:lstStyle/>
        <a:p>
          <a:endParaRPr lang="sv-SE"/>
        </a:p>
      </dgm:t>
    </dgm:pt>
    <dgm:pt modelId="{D57A9BED-DD51-4E11-999D-1BE73FC52840}" type="pres">
      <dgm:prSet presAssocID="{1B7C36AC-C7D2-4ADD-B47B-1229676248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289481-D1AC-4BF2-ADA7-692C402F787A}" type="pres">
      <dgm:prSet presAssocID="{39C390C8-E8BF-4A29-8C68-D069E785DEC3}" presName="hierRoot1" presStyleCnt="0">
        <dgm:presLayoutVars>
          <dgm:hierBranch val="init"/>
        </dgm:presLayoutVars>
      </dgm:prSet>
      <dgm:spPr/>
    </dgm:pt>
    <dgm:pt modelId="{D199F99C-012A-4934-AFD3-E61190E9483B}" type="pres">
      <dgm:prSet presAssocID="{39C390C8-E8BF-4A29-8C68-D069E785DEC3}" presName="rootComposite1" presStyleCnt="0"/>
      <dgm:spPr/>
    </dgm:pt>
    <dgm:pt modelId="{D78B5677-0AD9-43F9-AFEC-C4CC6C4B5385}" type="pres">
      <dgm:prSet presAssocID="{39C390C8-E8BF-4A29-8C68-D069E785DEC3}" presName="rootText1" presStyleLbl="node0" presStyleIdx="0" presStyleCnt="1">
        <dgm:presLayoutVars>
          <dgm:chPref val="3"/>
        </dgm:presLayoutVars>
      </dgm:prSet>
      <dgm:spPr/>
    </dgm:pt>
    <dgm:pt modelId="{BB43EBF5-7174-49F1-9717-DD9F70F55A37}" type="pres">
      <dgm:prSet presAssocID="{39C390C8-E8BF-4A29-8C68-D069E785DEC3}" presName="rootConnector1" presStyleLbl="node1" presStyleIdx="0" presStyleCnt="0"/>
      <dgm:spPr/>
    </dgm:pt>
    <dgm:pt modelId="{E597B201-1ED8-4F5F-B197-565128C98B43}" type="pres">
      <dgm:prSet presAssocID="{39C390C8-E8BF-4A29-8C68-D069E785DEC3}" presName="hierChild2" presStyleCnt="0"/>
      <dgm:spPr/>
    </dgm:pt>
    <dgm:pt modelId="{D9E2DFCA-3A47-47E5-87F1-8A9640777F3F}" type="pres">
      <dgm:prSet presAssocID="{39C390C8-E8BF-4A29-8C68-D069E785DEC3}" presName="hierChild3" presStyleCnt="0"/>
      <dgm:spPr/>
    </dgm:pt>
  </dgm:ptLst>
  <dgm:cxnLst>
    <dgm:cxn modelId="{4998258C-7831-4DE7-9D97-5B86C757DECF}" type="presOf" srcId="{39C390C8-E8BF-4A29-8C68-D069E785DEC3}" destId="{D78B5677-0AD9-43F9-AFEC-C4CC6C4B5385}" srcOrd="0" destOrd="0" presId="urn:microsoft.com/office/officeart/2005/8/layout/orgChart1"/>
    <dgm:cxn modelId="{465DC09F-536C-4D57-BA8F-C3B767797847}" type="presOf" srcId="{1B7C36AC-C7D2-4ADD-B47B-1229676248D7}" destId="{D57A9BED-DD51-4E11-999D-1BE73FC52840}" srcOrd="0" destOrd="0" presId="urn:microsoft.com/office/officeart/2005/8/layout/orgChart1"/>
    <dgm:cxn modelId="{326EC4CC-EB1C-444D-A164-2BFCE6592DA5}" srcId="{1B7C36AC-C7D2-4ADD-B47B-1229676248D7}" destId="{39C390C8-E8BF-4A29-8C68-D069E785DEC3}" srcOrd="0" destOrd="0" parTransId="{9BBA75AE-09F6-496F-BA59-722996138382}" sibTransId="{30E0E0AC-AA25-4111-84C7-AED62C640DCE}"/>
    <dgm:cxn modelId="{92F887FC-0106-4863-8F4A-2F4C13CB1E90}" type="presOf" srcId="{39C390C8-E8BF-4A29-8C68-D069E785DEC3}" destId="{BB43EBF5-7174-49F1-9717-DD9F70F55A37}" srcOrd="1" destOrd="0" presId="urn:microsoft.com/office/officeart/2005/8/layout/orgChart1"/>
    <dgm:cxn modelId="{F5FB6840-28DA-4F3C-92A9-F904EFA7748C}" type="presParOf" srcId="{D57A9BED-DD51-4E11-999D-1BE73FC52840}" destId="{6C289481-D1AC-4BF2-ADA7-692C402F787A}" srcOrd="0" destOrd="0" presId="urn:microsoft.com/office/officeart/2005/8/layout/orgChart1"/>
    <dgm:cxn modelId="{3CA2EEF2-943B-427B-BB12-A30180C9A36D}" type="presParOf" srcId="{6C289481-D1AC-4BF2-ADA7-692C402F787A}" destId="{D199F99C-012A-4934-AFD3-E61190E9483B}" srcOrd="0" destOrd="0" presId="urn:microsoft.com/office/officeart/2005/8/layout/orgChart1"/>
    <dgm:cxn modelId="{C32C9354-00D7-4C00-904C-CF3683203E34}" type="presParOf" srcId="{D199F99C-012A-4934-AFD3-E61190E9483B}" destId="{D78B5677-0AD9-43F9-AFEC-C4CC6C4B5385}" srcOrd="0" destOrd="0" presId="urn:microsoft.com/office/officeart/2005/8/layout/orgChart1"/>
    <dgm:cxn modelId="{AF702108-7E35-46E3-9415-F938F4EB4236}" type="presParOf" srcId="{D199F99C-012A-4934-AFD3-E61190E9483B}" destId="{BB43EBF5-7174-49F1-9717-DD9F70F55A37}" srcOrd="1" destOrd="0" presId="urn:microsoft.com/office/officeart/2005/8/layout/orgChart1"/>
    <dgm:cxn modelId="{34A931DC-055E-4631-8C62-CDAAFA5201A8}" type="presParOf" srcId="{6C289481-D1AC-4BF2-ADA7-692C402F787A}" destId="{E597B201-1ED8-4F5F-B197-565128C98B43}" srcOrd="1" destOrd="0" presId="urn:microsoft.com/office/officeart/2005/8/layout/orgChart1"/>
    <dgm:cxn modelId="{B4363F2E-FF71-4BF5-B2E6-E8A7E2393180}" type="presParOf" srcId="{6C289481-D1AC-4BF2-ADA7-692C402F787A}" destId="{D9E2DFCA-3A47-47E5-87F1-8A9640777F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7C36AC-C7D2-4ADD-B47B-1229676248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9C390C8-E8BF-4A29-8C68-D069E785DEC3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Större ökning hos nybörjare</a:t>
          </a:r>
          <a:endParaRPr lang="sv-SE"/>
        </a:p>
      </dgm:t>
    </dgm:pt>
    <dgm:pt modelId="{9BBA75AE-09F6-496F-BA59-722996138382}" type="parTrans" cxnId="{326EC4CC-EB1C-444D-A164-2BFCE6592DA5}">
      <dgm:prSet/>
      <dgm:spPr/>
      <dgm:t>
        <a:bodyPr/>
        <a:lstStyle/>
        <a:p>
          <a:endParaRPr lang="sv-SE"/>
        </a:p>
      </dgm:t>
    </dgm:pt>
    <dgm:pt modelId="{30E0E0AC-AA25-4111-84C7-AED62C640DCE}" type="sibTrans" cxnId="{326EC4CC-EB1C-444D-A164-2BFCE6592DA5}">
      <dgm:prSet/>
      <dgm:spPr/>
      <dgm:t>
        <a:bodyPr/>
        <a:lstStyle/>
        <a:p>
          <a:endParaRPr lang="sv-SE"/>
        </a:p>
      </dgm:t>
    </dgm:pt>
    <dgm:pt modelId="{C7FD8619-5DA2-4FD4-A411-80FC184D3064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</a:t>
          </a:r>
          <a:r>
            <a:rPr lang="sv-SE">
              <a:solidFill>
                <a:schemeClr val="bg1"/>
              </a:solidFill>
              <a:latin typeface="Aptos Display" panose="020F0302020204030204"/>
            </a:rPr>
            <a:t>Forskarna be like: </a:t>
          </a:r>
          <a:br>
            <a:rPr lang="sv-SE">
              <a:solidFill>
                <a:schemeClr val="bg1"/>
              </a:solidFill>
              <a:latin typeface="Aptos Display" panose="020F0302020204030204"/>
            </a:rPr>
          </a:br>
          <a:r>
            <a:rPr lang="sv-SE">
              <a:solidFill>
                <a:schemeClr val="bg1"/>
              </a:solidFill>
              <a:latin typeface="Aptos Display" panose="020F0302020204030204"/>
            </a:rPr>
            <a:t>Stretch är magiskt!!!!</a:t>
          </a:r>
          <a:br>
            <a:rPr lang="sv-SE">
              <a:solidFill>
                <a:schemeClr val="bg1"/>
              </a:solidFill>
              <a:latin typeface="Aptos Display" panose="020F0302020204030204"/>
            </a:rPr>
          </a:br>
          <a:endParaRPr lang="sv-SE">
            <a:solidFill>
              <a:schemeClr val="bg1"/>
            </a:solidFill>
            <a:latin typeface="Aptos Display" panose="020F0302020204030204"/>
          </a:endParaRPr>
        </a:p>
      </dgm:t>
    </dgm:pt>
    <dgm:pt modelId="{5701402F-CAF7-4063-9693-3AFE2D48BC15}" type="parTrans" cxnId="{9692BD3C-A061-49B7-A82A-DC8EEE485919}">
      <dgm:prSet/>
      <dgm:spPr/>
      <dgm:t>
        <a:bodyPr/>
        <a:lstStyle/>
        <a:p>
          <a:endParaRPr lang="sv-SE"/>
        </a:p>
      </dgm:t>
    </dgm:pt>
    <dgm:pt modelId="{FA8AE306-0BCD-4F15-AE5E-9CCCDB006854}" type="sibTrans" cxnId="{9692BD3C-A061-49B7-A82A-DC8EEE485919}">
      <dgm:prSet/>
      <dgm:spPr/>
      <dgm:t>
        <a:bodyPr/>
        <a:lstStyle/>
        <a:p>
          <a:endParaRPr lang="sv-SE"/>
        </a:p>
      </dgm:t>
    </dgm:pt>
    <dgm:pt modelId="{D57A9BED-DD51-4E11-999D-1BE73FC52840}" type="pres">
      <dgm:prSet presAssocID="{1B7C36AC-C7D2-4ADD-B47B-1229676248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289481-D1AC-4BF2-ADA7-692C402F787A}" type="pres">
      <dgm:prSet presAssocID="{39C390C8-E8BF-4A29-8C68-D069E785DEC3}" presName="hierRoot1" presStyleCnt="0">
        <dgm:presLayoutVars>
          <dgm:hierBranch val="init"/>
        </dgm:presLayoutVars>
      </dgm:prSet>
      <dgm:spPr/>
    </dgm:pt>
    <dgm:pt modelId="{D199F99C-012A-4934-AFD3-E61190E9483B}" type="pres">
      <dgm:prSet presAssocID="{39C390C8-E8BF-4A29-8C68-D069E785DEC3}" presName="rootComposite1" presStyleCnt="0"/>
      <dgm:spPr/>
    </dgm:pt>
    <dgm:pt modelId="{D78B5677-0AD9-43F9-AFEC-C4CC6C4B5385}" type="pres">
      <dgm:prSet presAssocID="{39C390C8-E8BF-4A29-8C68-D069E785DEC3}" presName="rootText1" presStyleLbl="node0" presStyleIdx="0" presStyleCnt="1">
        <dgm:presLayoutVars>
          <dgm:chPref val="3"/>
        </dgm:presLayoutVars>
      </dgm:prSet>
      <dgm:spPr/>
    </dgm:pt>
    <dgm:pt modelId="{BB43EBF5-7174-49F1-9717-DD9F70F55A37}" type="pres">
      <dgm:prSet presAssocID="{39C390C8-E8BF-4A29-8C68-D069E785DEC3}" presName="rootConnector1" presStyleLbl="node1" presStyleIdx="0" presStyleCnt="0"/>
      <dgm:spPr/>
    </dgm:pt>
    <dgm:pt modelId="{E597B201-1ED8-4F5F-B197-565128C98B43}" type="pres">
      <dgm:prSet presAssocID="{39C390C8-E8BF-4A29-8C68-D069E785DEC3}" presName="hierChild2" presStyleCnt="0"/>
      <dgm:spPr/>
    </dgm:pt>
    <dgm:pt modelId="{7BED4260-BE1F-4463-BEB5-8BD0A2F50964}" type="pres">
      <dgm:prSet presAssocID="{5701402F-CAF7-4063-9693-3AFE2D48BC15}" presName="Name37" presStyleLbl="parChTrans1D2" presStyleIdx="0" presStyleCnt="1"/>
      <dgm:spPr/>
    </dgm:pt>
    <dgm:pt modelId="{0B6CD5B8-3B62-4445-A896-8DD7A75B9B4D}" type="pres">
      <dgm:prSet presAssocID="{C7FD8619-5DA2-4FD4-A411-80FC184D3064}" presName="hierRoot2" presStyleCnt="0">
        <dgm:presLayoutVars>
          <dgm:hierBranch val="init"/>
        </dgm:presLayoutVars>
      </dgm:prSet>
      <dgm:spPr/>
    </dgm:pt>
    <dgm:pt modelId="{59CA8951-0498-40D7-9D20-DC588DBC2E25}" type="pres">
      <dgm:prSet presAssocID="{C7FD8619-5DA2-4FD4-A411-80FC184D3064}" presName="rootComposite" presStyleCnt="0"/>
      <dgm:spPr/>
    </dgm:pt>
    <dgm:pt modelId="{FECC7B12-EAD9-4696-BB9B-B0380B13CEB6}" type="pres">
      <dgm:prSet presAssocID="{C7FD8619-5DA2-4FD4-A411-80FC184D3064}" presName="rootText" presStyleLbl="node2" presStyleIdx="0" presStyleCnt="1">
        <dgm:presLayoutVars>
          <dgm:chPref val="3"/>
        </dgm:presLayoutVars>
      </dgm:prSet>
      <dgm:spPr/>
    </dgm:pt>
    <dgm:pt modelId="{49658B53-719C-4DFC-BB22-AC5AC8B0B996}" type="pres">
      <dgm:prSet presAssocID="{C7FD8619-5DA2-4FD4-A411-80FC184D3064}" presName="rootConnector" presStyleLbl="node2" presStyleIdx="0" presStyleCnt="1"/>
      <dgm:spPr/>
    </dgm:pt>
    <dgm:pt modelId="{0948FF48-22EA-4052-AB21-8BF8B162F078}" type="pres">
      <dgm:prSet presAssocID="{C7FD8619-5DA2-4FD4-A411-80FC184D3064}" presName="hierChild4" presStyleCnt="0"/>
      <dgm:spPr/>
    </dgm:pt>
    <dgm:pt modelId="{83E55B8A-0753-4795-AA43-235A8F16831D}" type="pres">
      <dgm:prSet presAssocID="{C7FD8619-5DA2-4FD4-A411-80FC184D3064}" presName="hierChild5" presStyleCnt="0"/>
      <dgm:spPr/>
    </dgm:pt>
    <dgm:pt modelId="{D9E2DFCA-3A47-47E5-87F1-8A9640777F3F}" type="pres">
      <dgm:prSet presAssocID="{39C390C8-E8BF-4A29-8C68-D069E785DEC3}" presName="hierChild3" presStyleCnt="0"/>
      <dgm:spPr/>
    </dgm:pt>
  </dgm:ptLst>
  <dgm:cxnLst>
    <dgm:cxn modelId="{A5B6DE05-1127-4513-A0CE-005216E6755E}" type="presOf" srcId="{39C390C8-E8BF-4A29-8C68-D069E785DEC3}" destId="{BB43EBF5-7174-49F1-9717-DD9F70F55A37}" srcOrd="1" destOrd="0" presId="urn:microsoft.com/office/officeart/2005/8/layout/orgChart1"/>
    <dgm:cxn modelId="{4956030C-3533-4483-9009-65AAEC6AAB93}" type="presOf" srcId="{C7FD8619-5DA2-4FD4-A411-80FC184D3064}" destId="{FECC7B12-EAD9-4696-BB9B-B0380B13CEB6}" srcOrd="0" destOrd="0" presId="urn:microsoft.com/office/officeart/2005/8/layout/orgChart1"/>
    <dgm:cxn modelId="{9692BD3C-A061-49B7-A82A-DC8EEE485919}" srcId="{39C390C8-E8BF-4A29-8C68-D069E785DEC3}" destId="{C7FD8619-5DA2-4FD4-A411-80FC184D3064}" srcOrd="0" destOrd="0" parTransId="{5701402F-CAF7-4063-9693-3AFE2D48BC15}" sibTransId="{FA8AE306-0BCD-4F15-AE5E-9CCCDB006854}"/>
    <dgm:cxn modelId="{84724664-EC15-4A3D-872A-8DAFEA2E4D35}" type="presOf" srcId="{5701402F-CAF7-4063-9693-3AFE2D48BC15}" destId="{7BED4260-BE1F-4463-BEB5-8BD0A2F50964}" srcOrd="0" destOrd="0" presId="urn:microsoft.com/office/officeart/2005/8/layout/orgChart1"/>
    <dgm:cxn modelId="{F07AE08D-4A06-46D3-AFFA-2301125F931B}" type="presOf" srcId="{C7FD8619-5DA2-4FD4-A411-80FC184D3064}" destId="{49658B53-719C-4DFC-BB22-AC5AC8B0B996}" srcOrd="1" destOrd="0" presId="urn:microsoft.com/office/officeart/2005/8/layout/orgChart1"/>
    <dgm:cxn modelId="{465DC09F-536C-4D57-BA8F-C3B767797847}" type="presOf" srcId="{1B7C36AC-C7D2-4ADD-B47B-1229676248D7}" destId="{D57A9BED-DD51-4E11-999D-1BE73FC52840}" srcOrd="0" destOrd="0" presId="urn:microsoft.com/office/officeart/2005/8/layout/orgChart1"/>
    <dgm:cxn modelId="{C61284A3-D17B-4713-B709-C1D7E030D2F5}" type="presOf" srcId="{39C390C8-E8BF-4A29-8C68-D069E785DEC3}" destId="{D78B5677-0AD9-43F9-AFEC-C4CC6C4B5385}" srcOrd="0" destOrd="0" presId="urn:microsoft.com/office/officeart/2005/8/layout/orgChart1"/>
    <dgm:cxn modelId="{326EC4CC-EB1C-444D-A164-2BFCE6592DA5}" srcId="{1B7C36AC-C7D2-4ADD-B47B-1229676248D7}" destId="{39C390C8-E8BF-4A29-8C68-D069E785DEC3}" srcOrd="0" destOrd="0" parTransId="{9BBA75AE-09F6-496F-BA59-722996138382}" sibTransId="{30E0E0AC-AA25-4111-84C7-AED62C640DCE}"/>
    <dgm:cxn modelId="{F55BB6BF-F881-4BA2-82C9-005E134CCD0D}" type="presParOf" srcId="{D57A9BED-DD51-4E11-999D-1BE73FC52840}" destId="{6C289481-D1AC-4BF2-ADA7-692C402F787A}" srcOrd="0" destOrd="0" presId="urn:microsoft.com/office/officeart/2005/8/layout/orgChart1"/>
    <dgm:cxn modelId="{76380A1B-7B1B-40E1-860D-6815391747CA}" type="presParOf" srcId="{6C289481-D1AC-4BF2-ADA7-692C402F787A}" destId="{D199F99C-012A-4934-AFD3-E61190E9483B}" srcOrd="0" destOrd="0" presId="urn:microsoft.com/office/officeart/2005/8/layout/orgChart1"/>
    <dgm:cxn modelId="{C98B8221-E197-4F87-986A-E812B1B823DB}" type="presParOf" srcId="{D199F99C-012A-4934-AFD3-E61190E9483B}" destId="{D78B5677-0AD9-43F9-AFEC-C4CC6C4B5385}" srcOrd="0" destOrd="0" presId="urn:microsoft.com/office/officeart/2005/8/layout/orgChart1"/>
    <dgm:cxn modelId="{E5428CDD-954D-44C6-A566-83D206E4EE75}" type="presParOf" srcId="{D199F99C-012A-4934-AFD3-E61190E9483B}" destId="{BB43EBF5-7174-49F1-9717-DD9F70F55A37}" srcOrd="1" destOrd="0" presId="urn:microsoft.com/office/officeart/2005/8/layout/orgChart1"/>
    <dgm:cxn modelId="{03DCB084-A521-4681-91B7-96337F7B40BC}" type="presParOf" srcId="{6C289481-D1AC-4BF2-ADA7-692C402F787A}" destId="{E597B201-1ED8-4F5F-B197-565128C98B43}" srcOrd="1" destOrd="0" presId="urn:microsoft.com/office/officeart/2005/8/layout/orgChart1"/>
    <dgm:cxn modelId="{C34EEC11-8D4B-4707-9A92-04A3F023F9B4}" type="presParOf" srcId="{E597B201-1ED8-4F5F-B197-565128C98B43}" destId="{7BED4260-BE1F-4463-BEB5-8BD0A2F50964}" srcOrd="0" destOrd="0" presId="urn:microsoft.com/office/officeart/2005/8/layout/orgChart1"/>
    <dgm:cxn modelId="{C5E49150-AEB1-4F1A-A389-3CF0DBDEAB29}" type="presParOf" srcId="{E597B201-1ED8-4F5F-B197-565128C98B43}" destId="{0B6CD5B8-3B62-4445-A896-8DD7A75B9B4D}" srcOrd="1" destOrd="0" presId="urn:microsoft.com/office/officeart/2005/8/layout/orgChart1"/>
    <dgm:cxn modelId="{B32FB059-7169-406E-8ED4-8209CE63E9B2}" type="presParOf" srcId="{0B6CD5B8-3B62-4445-A896-8DD7A75B9B4D}" destId="{59CA8951-0498-40D7-9D20-DC588DBC2E25}" srcOrd="0" destOrd="0" presId="urn:microsoft.com/office/officeart/2005/8/layout/orgChart1"/>
    <dgm:cxn modelId="{80F2BC2B-1617-4B91-A6F1-ED5E49E20319}" type="presParOf" srcId="{59CA8951-0498-40D7-9D20-DC588DBC2E25}" destId="{FECC7B12-EAD9-4696-BB9B-B0380B13CEB6}" srcOrd="0" destOrd="0" presId="urn:microsoft.com/office/officeart/2005/8/layout/orgChart1"/>
    <dgm:cxn modelId="{7E0D362F-E1E9-44AA-A4B8-B86A6B74524B}" type="presParOf" srcId="{59CA8951-0498-40D7-9D20-DC588DBC2E25}" destId="{49658B53-719C-4DFC-BB22-AC5AC8B0B996}" srcOrd="1" destOrd="0" presId="urn:microsoft.com/office/officeart/2005/8/layout/orgChart1"/>
    <dgm:cxn modelId="{8D9DA5F3-4707-4F0A-AB26-DCFDBA9F7E98}" type="presParOf" srcId="{0B6CD5B8-3B62-4445-A896-8DD7A75B9B4D}" destId="{0948FF48-22EA-4052-AB21-8BF8B162F078}" srcOrd="1" destOrd="0" presId="urn:microsoft.com/office/officeart/2005/8/layout/orgChart1"/>
    <dgm:cxn modelId="{3C4060BF-2955-4004-86B1-BB53FA466112}" type="presParOf" srcId="{0B6CD5B8-3B62-4445-A896-8DD7A75B9B4D}" destId="{83E55B8A-0753-4795-AA43-235A8F16831D}" srcOrd="2" destOrd="0" presId="urn:microsoft.com/office/officeart/2005/8/layout/orgChart1"/>
    <dgm:cxn modelId="{23AB2135-FF91-473F-9335-6E23B7C00CF9}" type="presParOf" srcId="{6C289481-D1AC-4BF2-ADA7-692C402F787A}" destId="{D9E2DFCA-3A47-47E5-87F1-8A9640777F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7C36AC-C7D2-4ADD-B47B-1229676248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9C390C8-E8BF-4A29-8C68-D069E785DEC3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</a:t>
          </a:r>
          <a:r>
            <a:rPr lang="sv-SE" err="1">
              <a:latin typeface="Aptos Display" panose="020F0302020204030204"/>
            </a:rPr>
            <a:t>Preach'ar</a:t>
          </a:r>
          <a:r>
            <a:rPr lang="sv-SE">
              <a:latin typeface="Aptos Display" panose="020F0302020204030204"/>
            </a:rPr>
            <a:t> det som står</a:t>
          </a:r>
          <a:endParaRPr lang="sv-SE"/>
        </a:p>
      </dgm:t>
    </dgm:pt>
    <dgm:pt modelId="{9BBA75AE-09F6-496F-BA59-722996138382}" type="parTrans" cxnId="{326EC4CC-EB1C-444D-A164-2BFCE6592DA5}">
      <dgm:prSet/>
      <dgm:spPr/>
      <dgm:t>
        <a:bodyPr/>
        <a:lstStyle/>
        <a:p>
          <a:endParaRPr lang="sv-SE"/>
        </a:p>
      </dgm:t>
    </dgm:pt>
    <dgm:pt modelId="{30E0E0AC-AA25-4111-84C7-AED62C640DCE}" type="sibTrans" cxnId="{326EC4CC-EB1C-444D-A164-2BFCE6592DA5}">
      <dgm:prSet/>
      <dgm:spPr/>
      <dgm:t>
        <a:bodyPr/>
        <a:lstStyle/>
        <a:p>
          <a:endParaRPr lang="sv-SE"/>
        </a:p>
      </dgm:t>
    </dgm:pt>
    <dgm:pt modelId="{C7FD8619-5DA2-4FD4-A411-80FC184D3064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Applicerar alla </a:t>
          </a:r>
          <a:r>
            <a:rPr lang="sv-SE">
              <a:solidFill>
                <a:schemeClr val="bg1"/>
              </a:solidFill>
              <a:latin typeface="Aptos Display" panose="020F0302020204030204"/>
            </a:rPr>
            <a:t>variabler som</a:t>
          </a:r>
          <a:r>
            <a:rPr lang="sv-SE">
              <a:solidFill>
                <a:srgbClr val="010000"/>
              </a:solidFill>
              <a:latin typeface="Aptos Display" panose="020F0302020204030204"/>
            </a:rPr>
            <a:t> </a:t>
          </a:r>
          <a:r>
            <a:rPr lang="sv-SE">
              <a:solidFill>
                <a:schemeClr val="bg1"/>
              </a:solidFill>
              <a:latin typeface="Aptos Display" panose="020F0302020204030204"/>
            </a:rPr>
            <a:t>ett</a:t>
          </a:r>
          <a:r>
            <a:rPr lang="sv-SE">
              <a:solidFill>
                <a:srgbClr val="010000"/>
              </a:solidFill>
              <a:latin typeface="Aptos Display" panose="020F0302020204030204"/>
            </a:rPr>
            <a:t> </a:t>
          </a:r>
          <a:r>
            <a:rPr lang="sv-SE">
              <a:solidFill>
                <a:schemeClr val="bg1"/>
              </a:solidFill>
              <a:latin typeface="Aptos Display" panose="020F0302020204030204"/>
            </a:rPr>
            <a:t>pussel</a:t>
          </a:r>
          <a:r>
            <a:rPr lang="sv-SE">
              <a:solidFill>
                <a:srgbClr val="010000"/>
              </a:solidFill>
              <a:latin typeface="Aptos Display" panose="020F0302020204030204"/>
            </a:rPr>
            <a:t> </a:t>
          </a:r>
          <a:br>
            <a:rPr lang="sv-SE">
              <a:solidFill>
                <a:srgbClr val="010000"/>
              </a:solidFill>
              <a:latin typeface="Aptos Display" panose="020F0302020204030204"/>
            </a:rPr>
          </a:br>
          <a:endParaRPr lang="sv-SE">
            <a:solidFill>
              <a:schemeClr val="bg1"/>
            </a:solidFill>
            <a:latin typeface="Aptos Display" panose="020F0302020204030204"/>
          </a:endParaRPr>
        </a:p>
      </dgm:t>
    </dgm:pt>
    <dgm:pt modelId="{5701402F-CAF7-4063-9693-3AFE2D48BC15}" type="parTrans" cxnId="{9692BD3C-A061-49B7-A82A-DC8EEE485919}">
      <dgm:prSet/>
      <dgm:spPr/>
      <dgm:t>
        <a:bodyPr/>
        <a:lstStyle/>
        <a:p>
          <a:endParaRPr lang="sv-SE"/>
        </a:p>
      </dgm:t>
    </dgm:pt>
    <dgm:pt modelId="{FA8AE306-0BCD-4F15-AE5E-9CCCDB006854}" type="sibTrans" cxnId="{9692BD3C-A061-49B7-A82A-DC8EEE485919}">
      <dgm:prSet/>
      <dgm:spPr/>
      <dgm:t>
        <a:bodyPr/>
        <a:lstStyle/>
        <a:p>
          <a:endParaRPr lang="sv-SE"/>
        </a:p>
      </dgm:t>
    </dgm:pt>
    <dgm:pt modelId="{D57A9BED-DD51-4E11-999D-1BE73FC52840}" type="pres">
      <dgm:prSet presAssocID="{1B7C36AC-C7D2-4ADD-B47B-1229676248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289481-D1AC-4BF2-ADA7-692C402F787A}" type="pres">
      <dgm:prSet presAssocID="{39C390C8-E8BF-4A29-8C68-D069E785DEC3}" presName="hierRoot1" presStyleCnt="0">
        <dgm:presLayoutVars>
          <dgm:hierBranch val="init"/>
        </dgm:presLayoutVars>
      </dgm:prSet>
      <dgm:spPr/>
    </dgm:pt>
    <dgm:pt modelId="{D199F99C-012A-4934-AFD3-E61190E9483B}" type="pres">
      <dgm:prSet presAssocID="{39C390C8-E8BF-4A29-8C68-D069E785DEC3}" presName="rootComposite1" presStyleCnt="0"/>
      <dgm:spPr/>
    </dgm:pt>
    <dgm:pt modelId="{D78B5677-0AD9-43F9-AFEC-C4CC6C4B5385}" type="pres">
      <dgm:prSet presAssocID="{39C390C8-E8BF-4A29-8C68-D069E785DEC3}" presName="rootText1" presStyleLbl="node0" presStyleIdx="0" presStyleCnt="2">
        <dgm:presLayoutVars>
          <dgm:chPref val="3"/>
        </dgm:presLayoutVars>
      </dgm:prSet>
      <dgm:spPr/>
    </dgm:pt>
    <dgm:pt modelId="{BB43EBF5-7174-49F1-9717-DD9F70F55A37}" type="pres">
      <dgm:prSet presAssocID="{39C390C8-E8BF-4A29-8C68-D069E785DEC3}" presName="rootConnector1" presStyleLbl="node1" presStyleIdx="0" presStyleCnt="0"/>
      <dgm:spPr/>
    </dgm:pt>
    <dgm:pt modelId="{E597B201-1ED8-4F5F-B197-565128C98B43}" type="pres">
      <dgm:prSet presAssocID="{39C390C8-E8BF-4A29-8C68-D069E785DEC3}" presName="hierChild2" presStyleCnt="0"/>
      <dgm:spPr/>
    </dgm:pt>
    <dgm:pt modelId="{D9E2DFCA-3A47-47E5-87F1-8A9640777F3F}" type="pres">
      <dgm:prSet presAssocID="{39C390C8-E8BF-4A29-8C68-D069E785DEC3}" presName="hierChild3" presStyleCnt="0"/>
      <dgm:spPr/>
    </dgm:pt>
    <dgm:pt modelId="{FD2BEBDD-9B06-48FF-92D9-43C5A0AD3D0C}" type="pres">
      <dgm:prSet presAssocID="{C7FD8619-5DA2-4FD4-A411-80FC184D3064}" presName="hierRoot1" presStyleCnt="0">
        <dgm:presLayoutVars>
          <dgm:hierBranch val="init"/>
        </dgm:presLayoutVars>
      </dgm:prSet>
      <dgm:spPr/>
    </dgm:pt>
    <dgm:pt modelId="{70CDD23C-F65B-445D-B90D-1B4F6BC8C8B4}" type="pres">
      <dgm:prSet presAssocID="{C7FD8619-5DA2-4FD4-A411-80FC184D3064}" presName="rootComposite1" presStyleCnt="0"/>
      <dgm:spPr/>
    </dgm:pt>
    <dgm:pt modelId="{6D693A72-7340-42EE-BCE3-0B26812A1A7C}" type="pres">
      <dgm:prSet presAssocID="{C7FD8619-5DA2-4FD4-A411-80FC184D3064}" presName="rootText1" presStyleLbl="node0" presStyleIdx="1" presStyleCnt="2">
        <dgm:presLayoutVars>
          <dgm:chPref val="3"/>
        </dgm:presLayoutVars>
      </dgm:prSet>
      <dgm:spPr/>
    </dgm:pt>
    <dgm:pt modelId="{973030E6-5520-425A-9B8B-FB68174307C2}" type="pres">
      <dgm:prSet presAssocID="{C7FD8619-5DA2-4FD4-A411-80FC184D3064}" presName="rootConnector1" presStyleLbl="node1" presStyleIdx="0" presStyleCnt="0"/>
      <dgm:spPr/>
    </dgm:pt>
    <dgm:pt modelId="{78B1D1AA-AA79-46E6-834E-812634F2D8F3}" type="pres">
      <dgm:prSet presAssocID="{C7FD8619-5DA2-4FD4-A411-80FC184D3064}" presName="hierChild2" presStyleCnt="0"/>
      <dgm:spPr/>
    </dgm:pt>
    <dgm:pt modelId="{2F84A60C-7385-49DC-B125-5072538239A7}" type="pres">
      <dgm:prSet presAssocID="{C7FD8619-5DA2-4FD4-A411-80FC184D3064}" presName="hierChild3" presStyleCnt="0"/>
      <dgm:spPr/>
    </dgm:pt>
  </dgm:ptLst>
  <dgm:cxnLst>
    <dgm:cxn modelId="{9692BD3C-A061-49B7-A82A-DC8EEE485919}" srcId="{1B7C36AC-C7D2-4ADD-B47B-1229676248D7}" destId="{C7FD8619-5DA2-4FD4-A411-80FC184D3064}" srcOrd="1" destOrd="0" parTransId="{5701402F-CAF7-4063-9693-3AFE2D48BC15}" sibTransId="{FA8AE306-0BCD-4F15-AE5E-9CCCDB006854}"/>
    <dgm:cxn modelId="{0D4B9E57-3792-40F7-A355-04BA9562D98C}" type="presOf" srcId="{39C390C8-E8BF-4A29-8C68-D069E785DEC3}" destId="{BB43EBF5-7174-49F1-9717-DD9F70F55A37}" srcOrd="1" destOrd="0" presId="urn:microsoft.com/office/officeart/2005/8/layout/orgChart1"/>
    <dgm:cxn modelId="{C78D465A-9B2E-4127-B2BE-C259736A7DAF}" type="presOf" srcId="{39C390C8-E8BF-4A29-8C68-D069E785DEC3}" destId="{D78B5677-0AD9-43F9-AFEC-C4CC6C4B5385}" srcOrd="0" destOrd="0" presId="urn:microsoft.com/office/officeart/2005/8/layout/orgChart1"/>
    <dgm:cxn modelId="{465DC09F-536C-4D57-BA8F-C3B767797847}" type="presOf" srcId="{1B7C36AC-C7D2-4ADD-B47B-1229676248D7}" destId="{D57A9BED-DD51-4E11-999D-1BE73FC52840}" srcOrd="0" destOrd="0" presId="urn:microsoft.com/office/officeart/2005/8/layout/orgChart1"/>
    <dgm:cxn modelId="{326EC4CC-EB1C-444D-A164-2BFCE6592DA5}" srcId="{1B7C36AC-C7D2-4ADD-B47B-1229676248D7}" destId="{39C390C8-E8BF-4A29-8C68-D069E785DEC3}" srcOrd="0" destOrd="0" parTransId="{9BBA75AE-09F6-496F-BA59-722996138382}" sibTransId="{30E0E0AC-AA25-4111-84C7-AED62C640DCE}"/>
    <dgm:cxn modelId="{D435D7D9-B0C1-4968-BD43-ED23B50771B7}" type="presOf" srcId="{C7FD8619-5DA2-4FD4-A411-80FC184D3064}" destId="{973030E6-5520-425A-9B8B-FB68174307C2}" srcOrd="1" destOrd="0" presId="urn:microsoft.com/office/officeart/2005/8/layout/orgChart1"/>
    <dgm:cxn modelId="{700D3DFF-A237-48B7-ADFC-BB652E63825B}" type="presOf" srcId="{C7FD8619-5DA2-4FD4-A411-80FC184D3064}" destId="{6D693A72-7340-42EE-BCE3-0B26812A1A7C}" srcOrd="0" destOrd="0" presId="urn:microsoft.com/office/officeart/2005/8/layout/orgChart1"/>
    <dgm:cxn modelId="{426147BA-C7CB-4ABC-9B89-2FD578395C37}" type="presParOf" srcId="{D57A9BED-DD51-4E11-999D-1BE73FC52840}" destId="{6C289481-D1AC-4BF2-ADA7-692C402F787A}" srcOrd="0" destOrd="0" presId="urn:microsoft.com/office/officeart/2005/8/layout/orgChart1"/>
    <dgm:cxn modelId="{623FA261-AA47-4567-8BF3-27F71B8FBA83}" type="presParOf" srcId="{6C289481-D1AC-4BF2-ADA7-692C402F787A}" destId="{D199F99C-012A-4934-AFD3-E61190E9483B}" srcOrd="0" destOrd="0" presId="urn:microsoft.com/office/officeart/2005/8/layout/orgChart1"/>
    <dgm:cxn modelId="{3F3C8289-2736-4756-A860-0920AC6351CB}" type="presParOf" srcId="{D199F99C-012A-4934-AFD3-E61190E9483B}" destId="{D78B5677-0AD9-43F9-AFEC-C4CC6C4B5385}" srcOrd="0" destOrd="0" presId="urn:microsoft.com/office/officeart/2005/8/layout/orgChart1"/>
    <dgm:cxn modelId="{516E35DE-61F2-445C-8809-22B1571D58AB}" type="presParOf" srcId="{D199F99C-012A-4934-AFD3-E61190E9483B}" destId="{BB43EBF5-7174-49F1-9717-DD9F70F55A37}" srcOrd="1" destOrd="0" presId="urn:microsoft.com/office/officeart/2005/8/layout/orgChart1"/>
    <dgm:cxn modelId="{A741388E-4AF0-4F16-8A9D-317AF0AD6182}" type="presParOf" srcId="{6C289481-D1AC-4BF2-ADA7-692C402F787A}" destId="{E597B201-1ED8-4F5F-B197-565128C98B43}" srcOrd="1" destOrd="0" presId="urn:microsoft.com/office/officeart/2005/8/layout/orgChart1"/>
    <dgm:cxn modelId="{46D5FBCE-0929-42E5-BFC3-DCCD33ADA040}" type="presParOf" srcId="{6C289481-D1AC-4BF2-ADA7-692C402F787A}" destId="{D9E2DFCA-3A47-47E5-87F1-8A9640777F3F}" srcOrd="2" destOrd="0" presId="urn:microsoft.com/office/officeart/2005/8/layout/orgChart1"/>
    <dgm:cxn modelId="{31FA86A1-357E-4CFC-8CAD-7DE655ABEBB6}" type="presParOf" srcId="{D57A9BED-DD51-4E11-999D-1BE73FC52840}" destId="{FD2BEBDD-9B06-48FF-92D9-43C5A0AD3D0C}" srcOrd="1" destOrd="0" presId="urn:microsoft.com/office/officeart/2005/8/layout/orgChart1"/>
    <dgm:cxn modelId="{CBAD9E2D-526C-48F1-BCF1-3F3574D727BF}" type="presParOf" srcId="{FD2BEBDD-9B06-48FF-92D9-43C5A0AD3D0C}" destId="{70CDD23C-F65B-445D-B90D-1B4F6BC8C8B4}" srcOrd="0" destOrd="0" presId="urn:microsoft.com/office/officeart/2005/8/layout/orgChart1"/>
    <dgm:cxn modelId="{03FD16CF-54C6-4BF2-A156-4B2EBDB4B487}" type="presParOf" srcId="{70CDD23C-F65B-445D-B90D-1B4F6BC8C8B4}" destId="{6D693A72-7340-42EE-BCE3-0B26812A1A7C}" srcOrd="0" destOrd="0" presId="urn:microsoft.com/office/officeart/2005/8/layout/orgChart1"/>
    <dgm:cxn modelId="{DD3A5D64-840C-447E-8977-1380D153958A}" type="presParOf" srcId="{70CDD23C-F65B-445D-B90D-1B4F6BC8C8B4}" destId="{973030E6-5520-425A-9B8B-FB68174307C2}" srcOrd="1" destOrd="0" presId="urn:microsoft.com/office/officeart/2005/8/layout/orgChart1"/>
    <dgm:cxn modelId="{335EF090-706F-42D0-ACB7-8468B072B24B}" type="presParOf" srcId="{FD2BEBDD-9B06-48FF-92D9-43C5A0AD3D0C}" destId="{78B1D1AA-AA79-46E6-834E-812634F2D8F3}" srcOrd="1" destOrd="0" presId="urn:microsoft.com/office/officeart/2005/8/layout/orgChart1"/>
    <dgm:cxn modelId="{266B4D6C-4373-4BD7-861C-36EFBB69BF87}" type="presParOf" srcId="{FD2BEBDD-9B06-48FF-92D9-43C5A0AD3D0C}" destId="{2F84A60C-7385-49DC-B125-5072538239A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B7C36AC-C7D2-4ADD-B47B-1229676248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C7FD8619-5DA2-4FD4-A411-80FC184D3064}">
      <dgm:prSet phldrT="[Text]" phldr="0"/>
      <dgm:spPr/>
      <dgm:t>
        <a:bodyPr/>
        <a:lstStyle/>
        <a:p>
          <a:pPr rtl="0"/>
          <a:r>
            <a:rPr lang="sv-SE">
              <a:latin typeface="Aptos Display" panose="020F0302020204030204"/>
            </a:rPr>
            <a:t> </a:t>
          </a:r>
          <a:r>
            <a:rPr lang="sv-SE">
              <a:solidFill>
                <a:schemeClr val="bg1"/>
              </a:solidFill>
              <a:latin typeface="Aptos Display" panose="020F0302020204030204"/>
            </a:rPr>
            <a:t>Träningsvolymstudier</a:t>
          </a:r>
          <a:r>
            <a:rPr lang="sv-SE">
              <a:solidFill>
                <a:srgbClr val="010000"/>
              </a:solidFill>
              <a:latin typeface="Aptos Display" panose="020F0302020204030204"/>
            </a:rPr>
            <a:t> </a:t>
          </a:r>
          <a:br>
            <a:rPr lang="sv-SE">
              <a:solidFill>
                <a:srgbClr val="010000"/>
              </a:solidFill>
              <a:latin typeface="Aptos Display" panose="020F0302020204030204"/>
            </a:rPr>
          </a:br>
          <a:endParaRPr lang="sv-SE">
            <a:solidFill>
              <a:srgbClr val="010000"/>
            </a:solidFill>
            <a:latin typeface="Aptos Display" panose="020F0302020204030204"/>
          </a:endParaRPr>
        </a:p>
      </dgm:t>
    </dgm:pt>
    <dgm:pt modelId="{5701402F-CAF7-4063-9693-3AFE2D48BC15}" type="parTrans" cxnId="{9692BD3C-A061-49B7-A82A-DC8EEE485919}">
      <dgm:prSet/>
      <dgm:spPr/>
      <dgm:t>
        <a:bodyPr/>
        <a:lstStyle/>
        <a:p>
          <a:endParaRPr lang="sv-SE"/>
        </a:p>
      </dgm:t>
    </dgm:pt>
    <dgm:pt modelId="{FA8AE306-0BCD-4F15-AE5E-9CCCDB006854}" type="sibTrans" cxnId="{9692BD3C-A061-49B7-A82A-DC8EEE485919}">
      <dgm:prSet/>
      <dgm:spPr/>
      <dgm:t>
        <a:bodyPr/>
        <a:lstStyle/>
        <a:p>
          <a:endParaRPr lang="sv-SE"/>
        </a:p>
      </dgm:t>
    </dgm:pt>
    <dgm:pt modelId="{D57A9BED-DD51-4E11-999D-1BE73FC52840}" type="pres">
      <dgm:prSet presAssocID="{1B7C36AC-C7D2-4ADD-B47B-1229676248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C8B6ADA-1150-4F81-8AF3-328D1EA4EE5B}" type="pres">
      <dgm:prSet presAssocID="{C7FD8619-5DA2-4FD4-A411-80FC184D3064}" presName="hierRoot1" presStyleCnt="0">
        <dgm:presLayoutVars>
          <dgm:hierBranch val="init"/>
        </dgm:presLayoutVars>
      </dgm:prSet>
      <dgm:spPr/>
    </dgm:pt>
    <dgm:pt modelId="{BD27F654-9F53-44B4-AE76-662098EF4079}" type="pres">
      <dgm:prSet presAssocID="{C7FD8619-5DA2-4FD4-A411-80FC184D3064}" presName="rootComposite1" presStyleCnt="0"/>
      <dgm:spPr/>
    </dgm:pt>
    <dgm:pt modelId="{5F56D4C5-EFA3-48F3-964F-28FCBBFF2593}" type="pres">
      <dgm:prSet presAssocID="{C7FD8619-5DA2-4FD4-A411-80FC184D3064}" presName="rootText1" presStyleLbl="node0" presStyleIdx="0" presStyleCnt="1">
        <dgm:presLayoutVars>
          <dgm:chPref val="3"/>
        </dgm:presLayoutVars>
      </dgm:prSet>
      <dgm:spPr/>
    </dgm:pt>
    <dgm:pt modelId="{A3E1F666-70D3-4885-A9B0-21B444D96F13}" type="pres">
      <dgm:prSet presAssocID="{C7FD8619-5DA2-4FD4-A411-80FC184D3064}" presName="rootConnector1" presStyleLbl="node1" presStyleIdx="0" presStyleCnt="0"/>
      <dgm:spPr/>
    </dgm:pt>
    <dgm:pt modelId="{8E82404F-CC4D-4A69-BB30-4920080D9054}" type="pres">
      <dgm:prSet presAssocID="{C7FD8619-5DA2-4FD4-A411-80FC184D3064}" presName="hierChild2" presStyleCnt="0"/>
      <dgm:spPr/>
    </dgm:pt>
    <dgm:pt modelId="{8CB15241-7FBF-43E8-B4BC-2FBBDC915044}" type="pres">
      <dgm:prSet presAssocID="{C7FD8619-5DA2-4FD4-A411-80FC184D3064}" presName="hierChild3" presStyleCnt="0"/>
      <dgm:spPr/>
    </dgm:pt>
  </dgm:ptLst>
  <dgm:cxnLst>
    <dgm:cxn modelId="{401E4C0A-4B6C-4A3B-B4AC-DEFCBC0289BC}" type="presOf" srcId="{C7FD8619-5DA2-4FD4-A411-80FC184D3064}" destId="{5F56D4C5-EFA3-48F3-964F-28FCBBFF2593}" srcOrd="0" destOrd="0" presId="urn:microsoft.com/office/officeart/2005/8/layout/orgChart1"/>
    <dgm:cxn modelId="{9692BD3C-A061-49B7-A82A-DC8EEE485919}" srcId="{1B7C36AC-C7D2-4ADD-B47B-1229676248D7}" destId="{C7FD8619-5DA2-4FD4-A411-80FC184D3064}" srcOrd="0" destOrd="0" parTransId="{5701402F-CAF7-4063-9693-3AFE2D48BC15}" sibTransId="{FA8AE306-0BCD-4F15-AE5E-9CCCDB006854}"/>
    <dgm:cxn modelId="{4062DD7B-15B8-4E21-A8A6-D0EE0BC62170}" type="presOf" srcId="{C7FD8619-5DA2-4FD4-A411-80FC184D3064}" destId="{A3E1F666-70D3-4885-A9B0-21B444D96F13}" srcOrd="1" destOrd="0" presId="urn:microsoft.com/office/officeart/2005/8/layout/orgChart1"/>
    <dgm:cxn modelId="{465DC09F-536C-4D57-BA8F-C3B767797847}" type="presOf" srcId="{1B7C36AC-C7D2-4ADD-B47B-1229676248D7}" destId="{D57A9BED-DD51-4E11-999D-1BE73FC52840}" srcOrd="0" destOrd="0" presId="urn:microsoft.com/office/officeart/2005/8/layout/orgChart1"/>
    <dgm:cxn modelId="{B83CFD16-974B-4F33-B750-47CBB8B9F967}" type="presParOf" srcId="{D57A9BED-DD51-4E11-999D-1BE73FC52840}" destId="{BC8B6ADA-1150-4F81-8AF3-328D1EA4EE5B}" srcOrd="0" destOrd="0" presId="urn:microsoft.com/office/officeart/2005/8/layout/orgChart1"/>
    <dgm:cxn modelId="{97F4C406-15D0-491D-B1EB-D9F545AAEE5D}" type="presParOf" srcId="{BC8B6ADA-1150-4F81-8AF3-328D1EA4EE5B}" destId="{BD27F654-9F53-44B4-AE76-662098EF4079}" srcOrd="0" destOrd="0" presId="urn:microsoft.com/office/officeart/2005/8/layout/orgChart1"/>
    <dgm:cxn modelId="{226F14A1-0E54-4698-B5F8-9564B014736B}" type="presParOf" srcId="{BD27F654-9F53-44B4-AE76-662098EF4079}" destId="{5F56D4C5-EFA3-48F3-964F-28FCBBFF2593}" srcOrd="0" destOrd="0" presId="urn:microsoft.com/office/officeart/2005/8/layout/orgChart1"/>
    <dgm:cxn modelId="{031F1EF8-DBD3-4305-842F-749EE26F3B68}" type="presParOf" srcId="{BD27F654-9F53-44B4-AE76-662098EF4079}" destId="{A3E1F666-70D3-4885-A9B0-21B444D96F13}" srcOrd="1" destOrd="0" presId="urn:microsoft.com/office/officeart/2005/8/layout/orgChart1"/>
    <dgm:cxn modelId="{672463DE-620F-4280-8C85-E0A96C82C030}" type="presParOf" srcId="{BC8B6ADA-1150-4F81-8AF3-328D1EA4EE5B}" destId="{8E82404F-CC4D-4A69-BB30-4920080D9054}" srcOrd="1" destOrd="0" presId="urn:microsoft.com/office/officeart/2005/8/layout/orgChart1"/>
    <dgm:cxn modelId="{39B569A4-F989-4E45-96A6-D6F2D5A0BB14}" type="presParOf" srcId="{BC8B6ADA-1150-4F81-8AF3-328D1EA4EE5B}" destId="{8CB15241-7FBF-43E8-B4BC-2FBBDC91504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4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D4260-BE1F-4463-BEB5-8BD0A2F50964}">
      <dsp:nvSpPr>
        <dsp:cNvPr id="0" name=""/>
        <dsp:cNvSpPr/>
      </dsp:nvSpPr>
      <dsp:spPr>
        <a:xfrm>
          <a:off x="2164080" y="1225280"/>
          <a:ext cx="91440" cy="514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436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B5677-0AD9-43F9-AFEC-C4CC6C4B5385}">
      <dsp:nvSpPr>
        <dsp:cNvPr id="0" name=""/>
        <dsp:cNvSpPr/>
      </dsp:nvSpPr>
      <dsp:spPr>
        <a:xfrm>
          <a:off x="985130" y="610"/>
          <a:ext cx="2449339" cy="1224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kern="1200">
              <a:latin typeface="Aptos Display" panose="020F0302020204030204"/>
            </a:rPr>
            <a:t>Studie</a:t>
          </a:r>
          <a:endParaRPr lang="sv-SE" sz="2800" kern="1200"/>
        </a:p>
      </dsp:txBody>
      <dsp:txXfrm>
        <a:off x="985130" y="610"/>
        <a:ext cx="2449339" cy="1224669"/>
      </dsp:txXfrm>
    </dsp:sp>
    <dsp:sp modelId="{FECC7B12-EAD9-4696-BB9B-B0380B13CEB6}">
      <dsp:nvSpPr>
        <dsp:cNvPr id="0" name=""/>
        <dsp:cNvSpPr/>
      </dsp:nvSpPr>
      <dsp:spPr>
        <a:xfrm>
          <a:off x="985130" y="1739641"/>
          <a:ext cx="2449339" cy="1224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kern="1200">
              <a:latin typeface="Aptos Display" panose="020F0302020204030204"/>
            </a:rPr>
            <a:t> Resultat på studie</a:t>
          </a:r>
          <a:br>
            <a:rPr lang="sv-SE" sz="2800" kern="1200">
              <a:latin typeface="Aptos Display" panose="020F0302020204030204"/>
            </a:rPr>
          </a:br>
          <a:endParaRPr lang="sv-SE" sz="2800" kern="1200">
            <a:solidFill>
              <a:srgbClr val="010000"/>
            </a:solidFill>
            <a:latin typeface="Aptos Display" panose="020F0302020204030204"/>
          </a:endParaRPr>
        </a:p>
      </dsp:txBody>
      <dsp:txXfrm>
        <a:off x="985130" y="1739641"/>
        <a:ext cx="2449339" cy="122466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D4260-BE1F-4463-BEB5-8BD0A2F50964}">
      <dsp:nvSpPr>
        <dsp:cNvPr id="0" name=""/>
        <dsp:cNvSpPr/>
      </dsp:nvSpPr>
      <dsp:spPr>
        <a:xfrm>
          <a:off x="1158664" y="647961"/>
          <a:ext cx="91440" cy="2720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20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B5677-0AD9-43F9-AFEC-C4CC6C4B5385}">
      <dsp:nvSpPr>
        <dsp:cNvPr id="0" name=""/>
        <dsp:cNvSpPr/>
      </dsp:nvSpPr>
      <dsp:spPr>
        <a:xfrm>
          <a:off x="556763" y="339"/>
          <a:ext cx="1295242" cy="6476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Aptos Display" panose="020F0302020204030204"/>
            </a:rPr>
            <a:t> Blandar vilan i analyserna</a:t>
          </a:r>
          <a:endParaRPr lang="sv-SE" sz="1400" kern="1200"/>
        </a:p>
      </dsp:txBody>
      <dsp:txXfrm>
        <a:off x="556763" y="339"/>
        <a:ext cx="1295242" cy="647621"/>
      </dsp:txXfrm>
    </dsp:sp>
    <dsp:sp modelId="{FECC7B12-EAD9-4696-BB9B-B0380B13CEB6}">
      <dsp:nvSpPr>
        <dsp:cNvPr id="0" name=""/>
        <dsp:cNvSpPr/>
      </dsp:nvSpPr>
      <dsp:spPr>
        <a:xfrm>
          <a:off x="556763" y="919961"/>
          <a:ext cx="1295242" cy="6476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Aptos Display" panose="020F0302020204030204"/>
            </a:rPr>
            <a:t> </a:t>
          </a:r>
          <a:r>
            <a:rPr lang="sv-SE" sz="1400" kern="1200">
              <a:solidFill>
                <a:schemeClr val="bg1"/>
              </a:solidFill>
              <a:latin typeface="Aptos Display" panose="020F0302020204030204"/>
            </a:rPr>
            <a:t>Påverkar slutresultatet!</a:t>
          </a:r>
          <a:br>
            <a:rPr lang="sv-SE" sz="1400" kern="1200">
              <a:solidFill>
                <a:schemeClr val="bg1"/>
              </a:solidFill>
              <a:latin typeface="Aptos Display" panose="020F0302020204030204"/>
            </a:rPr>
          </a:br>
          <a:endParaRPr lang="sv-SE" sz="1400" kern="1200">
            <a:solidFill>
              <a:schemeClr val="bg1"/>
            </a:solidFill>
            <a:latin typeface="Aptos Display" panose="020F0302020204030204"/>
          </a:endParaRPr>
        </a:p>
      </dsp:txBody>
      <dsp:txXfrm>
        <a:off x="556763" y="919961"/>
        <a:ext cx="1295242" cy="64762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B5677-0AD9-43F9-AFEC-C4CC6C4B5385}">
      <dsp:nvSpPr>
        <dsp:cNvPr id="0" name=""/>
        <dsp:cNvSpPr/>
      </dsp:nvSpPr>
      <dsp:spPr>
        <a:xfrm>
          <a:off x="158" y="173910"/>
          <a:ext cx="1297202" cy="648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500" kern="1200">
              <a:latin typeface="Aptos Display" panose="020F0302020204030204"/>
            </a:rPr>
            <a:t> </a:t>
          </a:r>
          <a:r>
            <a:rPr lang="sv-SE" sz="1500" kern="1200">
              <a:solidFill>
                <a:schemeClr val="bg1"/>
              </a:solidFill>
              <a:latin typeface="Aptos Display" panose="020F0302020204030204"/>
            </a:rPr>
            <a:t>Endast i vissa muskler</a:t>
          </a:r>
          <a:br>
            <a:rPr lang="sv-SE" sz="1500" kern="1200">
              <a:solidFill>
                <a:schemeClr val="bg1"/>
              </a:solidFill>
              <a:latin typeface="Aptos Display" panose="020F0302020204030204"/>
            </a:rPr>
          </a:br>
          <a:endParaRPr lang="sv-SE" sz="1500" kern="1200"/>
        </a:p>
      </dsp:txBody>
      <dsp:txXfrm>
        <a:off x="158" y="173910"/>
        <a:ext cx="1297202" cy="648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D4260-BE1F-4463-BEB5-8BD0A2F50964}">
      <dsp:nvSpPr>
        <dsp:cNvPr id="0" name=""/>
        <dsp:cNvSpPr/>
      </dsp:nvSpPr>
      <dsp:spPr>
        <a:xfrm>
          <a:off x="2164080" y="1225280"/>
          <a:ext cx="91440" cy="514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436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B5677-0AD9-43F9-AFEC-C4CC6C4B5385}">
      <dsp:nvSpPr>
        <dsp:cNvPr id="0" name=""/>
        <dsp:cNvSpPr/>
      </dsp:nvSpPr>
      <dsp:spPr>
        <a:xfrm>
          <a:off x="985130" y="610"/>
          <a:ext cx="2449339" cy="1224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kern="1200">
              <a:latin typeface="Aptos Display" panose="020F0302020204030204"/>
            </a:rPr>
            <a:t> Tänker ej utanför boxen </a:t>
          </a:r>
          <a:endParaRPr lang="sv-SE" sz="2800" kern="1200"/>
        </a:p>
      </dsp:txBody>
      <dsp:txXfrm>
        <a:off x="985130" y="610"/>
        <a:ext cx="2449339" cy="1224669"/>
      </dsp:txXfrm>
    </dsp:sp>
    <dsp:sp modelId="{FECC7B12-EAD9-4696-BB9B-B0380B13CEB6}">
      <dsp:nvSpPr>
        <dsp:cNvPr id="0" name=""/>
        <dsp:cNvSpPr/>
      </dsp:nvSpPr>
      <dsp:spPr>
        <a:xfrm>
          <a:off x="985130" y="1739641"/>
          <a:ext cx="2449339" cy="1224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kern="1200">
              <a:latin typeface="Aptos Display" panose="020F0302020204030204"/>
            </a:rPr>
            <a:t> </a:t>
          </a:r>
          <a:r>
            <a:rPr lang="sv-SE" sz="2800" kern="1200" err="1">
              <a:latin typeface="Aptos Display" panose="020F0302020204030204"/>
            </a:rPr>
            <a:t>Preach'ar</a:t>
          </a:r>
          <a:r>
            <a:rPr lang="sv-SE" sz="2800" kern="1200">
              <a:latin typeface="Aptos Display" panose="020F0302020204030204"/>
            </a:rPr>
            <a:t> det som står</a:t>
          </a:r>
          <a:br>
            <a:rPr lang="sv-SE" sz="2800" kern="1200">
              <a:latin typeface="Aptos Display" panose="020F0302020204030204"/>
            </a:rPr>
          </a:br>
          <a:endParaRPr lang="sv-SE" sz="2800" kern="1200">
            <a:solidFill>
              <a:srgbClr val="010000"/>
            </a:solidFill>
            <a:latin typeface="Aptos Display" panose="020F0302020204030204"/>
          </a:endParaRPr>
        </a:p>
      </dsp:txBody>
      <dsp:txXfrm>
        <a:off x="985130" y="1739641"/>
        <a:ext cx="2449339" cy="12246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5A18C-089A-41F7-B5DD-1DA70D3BCCFB}">
      <dsp:nvSpPr>
        <dsp:cNvPr id="0" name=""/>
        <dsp:cNvSpPr/>
      </dsp:nvSpPr>
      <dsp:spPr>
        <a:xfrm>
          <a:off x="2992967" y="2294059"/>
          <a:ext cx="2344110" cy="271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609"/>
              </a:lnTo>
              <a:lnTo>
                <a:pt x="2344110" y="135609"/>
              </a:lnTo>
              <a:lnTo>
                <a:pt x="2344110" y="27121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BBB636-C0F4-4728-A2E3-90D083AB03D9}">
      <dsp:nvSpPr>
        <dsp:cNvPr id="0" name=""/>
        <dsp:cNvSpPr/>
      </dsp:nvSpPr>
      <dsp:spPr>
        <a:xfrm>
          <a:off x="2992967" y="2294059"/>
          <a:ext cx="781370" cy="271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609"/>
              </a:lnTo>
              <a:lnTo>
                <a:pt x="781370" y="135609"/>
              </a:lnTo>
              <a:lnTo>
                <a:pt x="781370" y="27121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FDFE0-EECF-4E70-A3B8-9CDAE46CC64D}">
      <dsp:nvSpPr>
        <dsp:cNvPr id="0" name=""/>
        <dsp:cNvSpPr/>
      </dsp:nvSpPr>
      <dsp:spPr>
        <a:xfrm>
          <a:off x="2211596" y="2294059"/>
          <a:ext cx="781370" cy="271219"/>
        </a:xfrm>
        <a:custGeom>
          <a:avLst/>
          <a:gdLst/>
          <a:ahLst/>
          <a:cxnLst/>
          <a:rect l="0" t="0" r="0" b="0"/>
          <a:pathLst>
            <a:path>
              <a:moveTo>
                <a:pt x="781370" y="0"/>
              </a:moveTo>
              <a:lnTo>
                <a:pt x="781370" y="135609"/>
              </a:lnTo>
              <a:lnTo>
                <a:pt x="0" y="135609"/>
              </a:lnTo>
              <a:lnTo>
                <a:pt x="0" y="27121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D4260-BE1F-4463-BEB5-8BD0A2F50964}">
      <dsp:nvSpPr>
        <dsp:cNvPr id="0" name=""/>
        <dsp:cNvSpPr/>
      </dsp:nvSpPr>
      <dsp:spPr>
        <a:xfrm>
          <a:off x="648856" y="2294059"/>
          <a:ext cx="2344110" cy="271219"/>
        </a:xfrm>
        <a:custGeom>
          <a:avLst/>
          <a:gdLst/>
          <a:ahLst/>
          <a:cxnLst/>
          <a:rect l="0" t="0" r="0" b="0"/>
          <a:pathLst>
            <a:path>
              <a:moveTo>
                <a:pt x="2344110" y="0"/>
              </a:moveTo>
              <a:lnTo>
                <a:pt x="2344110" y="135609"/>
              </a:lnTo>
              <a:lnTo>
                <a:pt x="0" y="135609"/>
              </a:lnTo>
              <a:lnTo>
                <a:pt x="0" y="27121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B5677-0AD9-43F9-AFEC-C4CC6C4B5385}">
      <dsp:nvSpPr>
        <dsp:cNvPr id="0" name=""/>
        <dsp:cNvSpPr/>
      </dsp:nvSpPr>
      <dsp:spPr>
        <a:xfrm>
          <a:off x="2347206" y="1648298"/>
          <a:ext cx="1291520" cy="645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Aptos Display" panose="020F0302020204030204"/>
            </a:rPr>
            <a:t>Studie</a:t>
          </a:r>
          <a:endParaRPr lang="sv-SE" sz="1400" kern="1200"/>
        </a:p>
      </dsp:txBody>
      <dsp:txXfrm>
        <a:off x="2347206" y="1648298"/>
        <a:ext cx="1291520" cy="645760"/>
      </dsp:txXfrm>
    </dsp:sp>
    <dsp:sp modelId="{FECC7B12-EAD9-4696-BB9B-B0380B13CEB6}">
      <dsp:nvSpPr>
        <dsp:cNvPr id="0" name=""/>
        <dsp:cNvSpPr/>
      </dsp:nvSpPr>
      <dsp:spPr>
        <a:xfrm>
          <a:off x="3096" y="2565278"/>
          <a:ext cx="1291520" cy="645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Aptos Display" panose="020F0302020204030204"/>
            </a:rPr>
            <a:t> Resultat på studie</a:t>
          </a:r>
          <a:endParaRPr lang="sv-SE" sz="1400" kern="1200">
            <a:solidFill>
              <a:srgbClr val="010000"/>
            </a:solidFill>
            <a:latin typeface="Aptos Display" panose="020F0302020204030204"/>
          </a:endParaRPr>
        </a:p>
      </dsp:txBody>
      <dsp:txXfrm>
        <a:off x="3096" y="2565278"/>
        <a:ext cx="1291520" cy="645760"/>
      </dsp:txXfrm>
    </dsp:sp>
    <dsp:sp modelId="{FD4E8697-9C34-4DFC-A824-073AFFA3DA14}">
      <dsp:nvSpPr>
        <dsp:cNvPr id="0" name=""/>
        <dsp:cNvSpPr/>
      </dsp:nvSpPr>
      <dsp:spPr>
        <a:xfrm>
          <a:off x="1565836" y="2565278"/>
          <a:ext cx="1291520" cy="645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Aptos Display" panose="020F0302020204030204"/>
            </a:rPr>
            <a:t> Nybörjare</a:t>
          </a:r>
          <a:endParaRPr lang="sv-SE" sz="1400" kern="1200">
            <a:solidFill>
              <a:srgbClr val="010000"/>
            </a:solidFill>
            <a:latin typeface="Aptos Display" panose="020F0302020204030204"/>
          </a:endParaRPr>
        </a:p>
      </dsp:txBody>
      <dsp:txXfrm>
        <a:off x="1565836" y="2565278"/>
        <a:ext cx="1291520" cy="645760"/>
      </dsp:txXfrm>
    </dsp:sp>
    <dsp:sp modelId="{F744BA24-47A5-4B15-9C41-E12EFEE8EB39}">
      <dsp:nvSpPr>
        <dsp:cNvPr id="0" name=""/>
        <dsp:cNvSpPr/>
      </dsp:nvSpPr>
      <dsp:spPr>
        <a:xfrm>
          <a:off x="3128576" y="2565278"/>
          <a:ext cx="1291520" cy="645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Aptos Display" panose="020F0302020204030204"/>
            </a:rPr>
            <a:t> Val av metod</a:t>
          </a:r>
          <a:endParaRPr lang="sv-SE" sz="1400" kern="1200">
            <a:solidFill>
              <a:srgbClr val="010000"/>
            </a:solidFill>
            <a:latin typeface="Aptos Display" panose="020F0302020204030204"/>
          </a:endParaRPr>
        </a:p>
      </dsp:txBody>
      <dsp:txXfrm>
        <a:off x="3128576" y="2565278"/>
        <a:ext cx="1291520" cy="645760"/>
      </dsp:txXfrm>
    </dsp:sp>
    <dsp:sp modelId="{AF3DFDE4-D26E-4FE1-89F9-2B2E72A41EAF}">
      <dsp:nvSpPr>
        <dsp:cNvPr id="0" name=""/>
        <dsp:cNvSpPr/>
      </dsp:nvSpPr>
      <dsp:spPr>
        <a:xfrm>
          <a:off x="4691316" y="2565278"/>
          <a:ext cx="1291520" cy="645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Aptos Display" panose="020F0302020204030204"/>
            </a:rPr>
            <a:t> Träningsfaktorer</a:t>
          </a:r>
          <a:br>
            <a:rPr lang="sv-SE" sz="1400" kern="1200">
              <a:solidFill>
                <a:srgbClr val="010000"/>
              </a:solidFill>
              <a:latin typeface="Aptos Display" panose="020F0302020204030204"/>
            </a:rPr>
          </a:br>
          <a:r>
            <a:rPr lang="sv-SE" sz="1400" kern="1200">
              <a:solidFill>
                <a:srgbClr val="010000"/>
              </a:solidFill>
              <a:latin typeface="Aptos Display" panose="020F0302020204030204"/>
            </a:rPr>
            <a:t>    </a:t>
          </a:r>
          <a:r>
            <a:rPr lang="sv-SE" sz="1400" kern="1200">
              <a:latin typeface="Aptos Display" panose="020F0302020204030204"/>
            </a:rPr>
            <a:t>ex</a:t>
          </a:r>
          <a:r>
            <a:rPr lang="sv-SE" sz="1400" kern="1200">
              <a:solidFill>
                <a:srgbClr val="010000"/>
              </a:solidFill>
              <a:latin typeface="Aptos Display" panose="020F0302020204030204"/>
            </a:rPr>
            <a:t> </a:t>
          </a:r>
          <a:r>
            <a:rPr lang="sv-SE" sz="1400" kern="1200">
              <a:latin typeface="Aptos Display" panose="020F0302020204030204"/>
            </a:rPr>
            <a:t>vila</a:t>
          </a:r>
          <a:br>
            <a:rPr lang="sv-SE" sz="1400" kern="1200">
              <a:latin typeface="Aptos Display" panose="020F0302020204030204"/>
            </a:rPr>
          </a:br>
          <a:endParaRPr lang="sv-SE" sz="1400" kern="1200">
            <a:solidFill>
              <a:srgbClr val="010000"/>
            </a:solidFill>
            <a:latin typeface="Aptos Display" panose="020F0302020204030204"/>
          </a:endParaRPr>
        </a:p>
      </dsp:txBody>
      <dsp:txXfrm>
        <a:off x="4691316" y="2565278"/>
        <a:ext cx="1291520" cy="645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D4260-BE1F-4463-BEB5-8BD0A2F50964}">
      <dsp:nvSpPr>
        <dsp:cNvPr id="0" name=""/>
        <dsp:cNvSpPr/>
      </dsp:nvSpPr>
      <dsp:spPr>
        <a:xfrm>
          <a:off x="1158664" y="647961"/>
          <a:ext cx="91440" cy="2720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20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B5677-0AD9-43F9-AFEC-C4CC6C4B5385}">
      <dsp:nvSpPr>
        <dsp:cNvPr id="0" name=""/>
        <dsp:cNvSpPr/>
      </dsp:nvSpPr>
      <dsp:spPr>
        <a:xfrm>
          <a:off x="556763" y="339"/>
          <a:ext cx="1295242" cy="6476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Aptos Display" panose="020F0302020204030204"/>
            </a:rPr>
            <a:t> Stretch övningar</a:t>
          </a:r>
          <a:endParaRPr lang="sv-SE" sz="1400" kern="1200"/>
        </a:p>
      </dsp:txBody>
      <dsp:txXfrm>
        <a:off x="556763" y="339"/>
        <a:ext cx="1295242" cy="647621"/>
      </dsp:txXfrm>
    </dsp:sp>
    <dsp:sp modelId="{FECC7B12-EAD9-4696-BB9B-B0380B13CEB6}">
      <dsp:nvSpPr>
        <dsp:cNvPr id="0" name=""/>
        <dsp:cNvSpPr/>
      </dsp:nvSpPr>
      <dsp:spPr>
        <a:xfrm>
          <a:off x="556763" y="919961"/>
          <a:ext cx="1295242" cy="6476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Aptos Display" panose="020F0302020204030204"/>
            </a:rPr>
            <a:t> </a:t>
          </a:r>
          <a:r>
            <a:rPr lang="sv-SE" sz="1400" kern="1200" err="1">
              <a:solidFill>
                <a:schemeClr val="bg1"/>
              </a:solidFill>
              <a:latin typeface="Aptos Display" panose="020F0302020204030204"/>
            </a:rPr>
            <a:t>Sarkomer</a:t>
          </a:r>
          <a:r>
            <a:rPr lang="sv-SE" sz="1400" kern="1200">
              <a:solidFill>
                <a:schemeClr val="bg1"/>
              </a:solidFill>
              <a:latin typeface="Aptos Display" panose="020F0302020204030204"/>
            </a:rPr>
            <a:t> ökning hos nybörjare!</a:t>
          </a:r>
          <a:br>
            <a:rPr lang="sv-SE" sz="1400" kern="1200">
              <a:solidFill>
                <a:schemeClr val="bg1"/>
              </a:solidFill>
              <a:latin typeface="Aptos Display" panose="020F0302020204030204"/>
            </a:rPr>
          </a:br>
          <a:endParaRPr lang="sv-SE" sz="1400" kern="1200">
            <a:solidFill>
              <a:srgbClr val="010000"/>
            </a:solidFill>
            <a:latin typeface="Aptos Display" panose="020F0302020204030204"/>
          </a:endParaRPr>
        </a:p>
      </dsp:txBody>
      <dsp:txXfrm>
        <a:off x="556763" y="919961"/>
        <a:ext cx="1295242" cy="6476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D4260-BE1F-4463-BEB5-8BD0A2F50964}">
      <dsp:nvSpPr>
        <dsp:cNvPr id="0" name=""/>
        <dsp:cNvSpPr/>
      </dsp:nvSpPr>
      <dsp:spPr>
        <a:xfrm>
          <a:off x="1158664" y="647961"/>
          <a:ext cx="91440" cy="2720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20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B5677-0AD9-43F9-AFEC-C4CC6C4B5385}">
      <dsp:nvSpPr>
        <dsp:cNvPr id="0" name=""/>
        <dsp:cNvSpPr/>
      </dsp:nvSpPr>
      <dsp:spPr>
        <a:xfrm>
          <a:off x="556763" y="339"/>
          <a:ext cx="1295242" cy="6476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Aptos Display" panose="020F0302020204030204"/>
            </a:rPr>
            <a:t> Rectus Femoris hypertrofi</a:t>
          </a:r>
          <a:endParaRPr lang="sv-SE" sz="1400" kern="1200"/>
        </a:p>
      </dsp:txBody>
      <dsp:txXfrm>
        <a:off x="556763" y="339"/>
        <a:ext cx="1295242" cy="647621"/>
      </dsp:txXfrm>
    </dsp:sp>
    <dsp:sp modelId="{FECC7B12-EAD9-4696-BB9B-B0380B13CEB6}">
      <dsp:nvSpPr>
        <dsp:cNvPr id="0" name=""/>
        <dsp:cNvSpPr/>
      </dsp:nvSpPr>
      <dsp:spPr>
        <a:xfrm>
          <a:off x="556763" y="919961"/>
          <a:ext cx="1295242" cy="6476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Aptos Display" panose="020F0302020204030204"/>
            </a:rPr>
            <a:t> </a:t>
          </a:r>
          <a:r>
            <a:rPr lang="sv-SE" sz="1400" kern="1200">
              <a:solidFill>
                <a:schemeClr val="bg1"/>
              </a:solidFill>
              <a:latin typeface="Aptos Display" panose="020F0302020204030204"/>
            </a:rPr>
            <a:t>Benspark vs Knäböj</a:t>
          </a:r>
          <a:br>
            <a:rPr lang="sv-SE" sz="1400" kern="1200">
              <a:solidFill>
                <a:schemeClr val="bg1"/>
              </a:solidFill>
              <a:latin typeface="Aptos Display" panose="020F0302020204030204"/>
            </a:rPr>
          </a:br>
          <a:endParaRPr lang="sv-SE" sz="1400" kern="1200">
            <a:solidFill>
              <a:schemeClr val="bg1"/>
            </a:solidFill>
            <a:latin typeface="Aptos Display" panose="020F0302020204030204"/>
          </a:endParaRPr>
        </a:p>
      </dsp:txBody>
      <dsp:txXfrm>
        <a:off x="556763" y="919961"/>
        <a:ext cx="1295242" cy="6476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B5677-0AD9-43F9-AFEC-C4CC6C4B5385}">
      <dsp:nvSpPr>
        <dsp:cNvPr id="0" name=""/>
        <dsp:cNvSpPr/>
      </dsp:nvSpPr>
      <dsp:spPr>
        <a:xfrm>
          <a:off x="158" y="173910"/>
          <a:ext cx="1297202" cy="648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ptos Display" panose="020F0302020204030204"/>
            </a:rPr>
            <a:t> </a:t>
          </a:r>
          <a:r>
            <a:rPr lang="sv-SE" sz="1200" kern="1200">
              <a:solidFill>
                <a:schemeClr val="bg1"/>
              </a:solidFill>
              <a:latin typeface="Aptos Display" panose="020F0302020204030204"/>
            </a:rPr>
            <a:t>Knäböj bygger ej RF</a:t>
          </a:r>
          <a:br>
            <a:rPr lang="sv-SE" sz="1200" kern="1200">
              <a:solidFill>
                <a:srgbClr val="010000"/>
              </a:solidFill>
              <a:latin typeface="Aptos Display" panose="020F0302020204030204"/>
            </a:rPr>
          </a:br>
          <a:br>
            <a:rPr lang="sv-SE" sz="1200" kern="1200">
              <a:latin typeface="Aptos Display" panose="020F0302020204030204"/>
            </a:rPr>
          </a:br>
          <a:endParaRPr lang="sv-SE" sz="1200" kern="1200">
            <a:solidFill>
              <a:srgbClr val="010000"/>
            </a:solidFill>
            <a:latin typeface="Aptos Display" panose="020F0302020204030204"/>
          </a:endParaRPr>
        </a:p>
      </dsp:txBody>
      <dsp:txXfrm>
        <a:off x="158" y="173910"/>
        <a:ext cx="1297202" cy="6486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D4260-BE1F-4463-BEB5-8BD0A2F50964}">
      <dsp:nvSpPr>
        <dsp:cNvPr id="0" name=""/>
        <dsp:cNvSpPr/>
      </dsp:nvSpPr>
      <dsp:spPr>
        <a:xfrm>
          <a:off x="1158664" y="647961"/>
          <a:ext cx="91440" cy="2720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20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B5677-0AD9-43F9-AFEC-C4CC6C4B5385}">
      <dsp:nvSpPr>
        <dsp:cNvPr id="0" name=""/>
        <dsp:cNvSpPr/>
      </dsp:nvSpPr>
      <dsp:spPr>
        <a:xfrm>
          <a:off x="556763" y="339"/>
          <a:ext cx="1295242" cy="6476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ptos Display" panose="020F0302020204030204"/>
            </a:rPr>
            <a:t> Större ökning hos nybörjare</a:t>
          </a:r>
          <a:endParaRPr lang="sv-SE" sz="1200" kern="1200"/>
        </a:p>
      </dsp:txBody>
      <dsp:txXfrm>
        <a:off x="556763" y="339"/>
        <a:ext cx="1295242" cy="647621"/>
      </dsp:txXfrm>
    </dsp:sp>
    <dsp:sp modelId="{FECC7B12-EAD9-4696-BB9B-B0380B13CEB6}">
      <dsp:nvSpPr>
        <dsp:cNvPr id="0" name=""/>
        <dsp:cNvSpPr/>
      </dsp:nvSpPr>
      <dsp:spPr>
        <a:xfrm>
          <a:off x="556763" y="919961"/>
          <a:ext cx="1295242" cy="6476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ptos Display" panose="020F0302020204030204"/>
            </a:rPr>
            <a:t> </a:t>
          </a:r>
          <a:r>
            <a:rPr lang="sv-SE" sz="1200" kern="1200">
              <a:solidFill>
                <a:schemeClr val="bg1"/>
              </a:solidFill>
              <a:latin typeface="Aptos Display" panose="020F0302020204030204"/>
            </a:rPr>
            <a:t>Forskarna be like: </a:t>
          </a:r>
          <a:br>
            <a:rPr lang="sv-SE" sz="1200" kern="1200">
              <a:solidFill>
                <a:schemeClr val="bg1"/>
              </a:solidFill>
              <a:latin typeface="Aptos Display" panose="020F0302020204030204"/>
            </a:rPr>
          </a:br>
          <a:r>
            <a:rPr lang="sv-SE" sz="1200" kern="1200">
              <a:solidFill>
                <a:schemeClr val="bg1"/>
              </a:solidFill>
              <a:latin typeface="Aptos Display" panose="020F0302020204030204"/>
            </a:rPr>
            <a:t>Stretch är magiskt!!!!</a:t>
          </a:r>
          <a:br>
            <a:rPr lang="sv-SE" sz="1200" kern="1200">
              <a:solidFill>
                <a:schemeClr val="bg1"/>
              </a:solidFill>
              <a:latin typeface="Aptos Display" panose="020F0302020204030204"/>
            </a:rPr>
          </a:br>
          <a:endParaRPr lang="sv-SE" sz="1200" kern="1200">
            <a:solidFill>
              <a:schemeClr val="bg1"/>
            </a:solidFill>
            <a:latin typeface="Aptos Display" panose="020F0302020204030204"/>
          </a:endParaRPr>
        </a:p>
      </dsp:txBody>
      <dsp:txXfrm>
        <a:off x="556763" y="919961"/>
        <a:ext cx="1295242" cy="6476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B5677-0AD9-43F9-AFEC-C4CC6C4B5385}">
      <dsp:nvSpPr>
        <dsp:cNvPr id="0" name=""/>
        <dsp:cNvSpPr/>
      </dsp:nvSpPr>
      <dsp:spPr>
        <a:xfrm>
          <a:off x="659" y="712637"/>
          <a:ext cx="1237797" cy="618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>
              <a:latin typeface="Aptos Display" panose="020F0302020204030204"/>
            </a:rPr>
            <a:t> </a:t>
          </a:r>
          <a:r>
            <a:rPr lang="sv-SE" sz="1000" kern="1200" err="1">
              <a:latin typeface="Aptos Display" panose="020F0302020204030204"/>
            </a:rPr>
            <a:t>Preach'ar</a:t>
          </a:r>
          <a:r>
            <a:rPr lang="sv-SE" sz="1000" kern="1200">
              <a:latin typeface="Aptos Display" panose="020F0302020204030204"/>
            </a:rPr>
            <a:t> det som står</a:t>
          </a:r>
          <a:endParaRPr lang="sv-SE" sz="1000" kern="1200"/>
        </a:p>
      </dsp:txBody>
      <dsp:txXfrm>
        <a:off x="659" y="712637"/>
        <a:ext cx="1237797" cy="618898"/>
      </dsp:txXfrm>
    </dsp:sp>
    <dsp:sp modelId="{6D693A72-7340-42EE-BCE3-0B26812A1A7C}">
      <dsp:nvSpPr>
        <dsp:cNvPr id="0" name=""/>
        <dsp:cNvSpPr/>
      </dsp:nvSpPr>
      <dsp:spPr>
        <a:xfrm>
          <a:off x="1498394" y="712637"/>
          <a:ext cx="1237797" cy="618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>
              <a:latin typeface="Aptos Display" panose="020F0302020204030204"/>
            </a:rPr>
            <a:t> Applicerar alla </a:t>
          </a:r>
          <a:r>
            <a:rPr lang="sv-SE" sz="1000" kern="1200">
              <a:solidFill>
                <a:schemeClr val="bg1"/>
              </a:solidFill>
              <a:latin typeface="Aptos Display" panose="020F0302020204030204"/>
            </a:rPr>
            <a:t>variabler som</a:t>
          </a:r>
          <a:r>
            <a:rPr lang="sv-SE" sz="1000" kern="1200">
              <a:solidFill>
                <a:srgbClr val="010000"/>
              </a:solidFill>
              <a:latin typeface="Aptos Display" panose="020F0302020204030204"/>
            </a:rPr>
            <a:t> </a:t>
          </a:r>
          <a:r>
            <a:rPr lang="sv-SE" sz="1000" kern="1200">
              <a:solidFill>
                <a:schemeClr val="bg1"/>
              </a:solidFill>
              <a:latin typeface="Aptos Display" panose="020F0302020204030204"/>
            </a:rPr>
            <a:t>ett</a:t>
          </a:r>
          <a:r>
            <a:rPr lang="sv-SE" sz="1000" kern="1200">
              <a:solidFill>
                <a:srgbClr val="010000"/>
              </a:solidFill>
              <a:latin typeface="Aptos Display" panose="020F0302020204030204"/>
            </a:rPr>
            <a:t> </a:t>
          </a:r>
          <a:r>
            <a:rPr lang="sv-SE" sz="1000" kern="1200">
              <a:solidFill>
                <a:schemeClr val="bg1"/>
              </a:solidFill>
              <a:latin typeface="Aptos Display" panose="020F0302020204030204"/>
            </a:rPr>
            <a:t>pussel</a:t>
          </a:r>
          <a:r>
            <a:rPr lang="sv-SE" sz="1000" kern="1200">
              <a:solidFill>
                <a:srgbClr val="010000"/>
              </a:solidFill>
              <a:latin typeface="Aptos Display" panose="020F0302020204030204"/>
            </a:rPr>
            <a:t> </a:t>
          </a:r>
          <a:br>
            <a:rPr lang="sv-SE" sz="1000" kern="1200">
              <a:solidFill>
                <a:srgbClr val="010000"/>
              </a:solidFill>
              <a:latin typeface="Aptos Display" panose="020F0302020204030204"/>
            </a:rPr>
          </a:br>
          <a:endParaRPr lang="sv-SE" sz="1000" kern="1200">
            <a:solidFill>
              <a:schemeClr val="bg1"/>
            </a:solidFill>
            <a:latin typeface="Aptos Display" panose="020F0302020204030204"/>
          </a:endParaRPr>
        </a:p>
      </dsp:txBody>
      <dsp:txXfrm>
        <a:off x="1498394" y="712637"/>
        <a:ext cx="1237797" cy="6188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6D4C5-EFA3-48F3-964F-28FCBBFF2593}">
      <dsp:nvSpPr>
        <dsp:cNvPr id="0" name=""/>
        <dsp:cNvSpPr/>
      </dsp:nvSpPr>
      <dsp:spPr>
        <a:xfrm>
          <a:off x="170" y="208312"/>
          <a:ext cx="1392429" cy="6962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>
              <a:latin typeface="Aptos Display" panose="020F0302020204030204"/>
            </a:rPr>
            <a:t> </a:t>
          </a:r>
          <a:r>
            <a:rPr lang="sv-SE" sz="1200" kern="1200">
              <a:solidFill>
                <a:schemeClr val="bg1"/>
              </a:solidFill>
              <a:latin typeface="Aptos Display" panose="020F0302020204030204"/>
            </a:rPr>
            <a:t>Träningsvolymstudier</a:t>
          </a:r>
          <a:r>
            <a:rPr lang="sv-SE" sz="1200" kern="1200">
              <a:solidFill>
                <a:srgbClr val="010000"/>
              </a:solidFill>
              <a:latin typeface="Aptos Display" panose="020F0302020204030204"/>
            </a:rPr>
            <a:t> </a:t>
          </a:r>
          <a:br>
            <a:rPr lang="sv-SE" sz="1200" kern="1200">
              <a:solidFill>
                <a:srgbClr val="010000"/>
              </a:solidFill>
              <a:latin typeface="Aptos Display" panose="020F0302020204030204"/>
            </a:rPr>
          </a:br>
          <a:endParaRPr lang="sv-SE" sz="1200" kern="1200">
            <a:solidFill>
              <a:srgbClr val="010000"/>
            </a:solidFill>
            <a:latin typeface="Aptos Display" panose="020F0302020204030204"/>
          </a:endParaRPr>
        </a:p>
      </dsp:txBody>
      <dsp:txXfrm>
        <a:off x="170" y="208312"/>
        <a:ext cx="1392429" cy="696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29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3665 5711 16383 0 0,'-5'0'0'0'0,"-7"0"0"0"0,-11 5 0 0 0,-6 1 0 0 0,-8 1 0 0 0,-4 3 0 0 0,2 0 0 0 0,1-2 0 0 0,3-2 0 0 0,3-2 0 0 0,1-1 0 0 0,1-2 0 0 0,1-1 0 0 0,0 0 0 0 0,1-1 0 0 0,-1 1 0 0 0,0-1 0 0 0,1 1 0 0 0,-1 0 0 0 0,0 0 0 0 0,0 0 0 0 0,0 0 0 0 0,0 0 0 0 0,5-5 0 0 0,2-2 0 0 0,4-4 0 0 0,5-5 0 0 0,6-6 0 0 0,3-3 0 0 0,7-7 0 0 0,4-4 0 0 0,5 5 0 0 0,0 3 0 0 0,4 5 0 0 0,4 8 0 0 0,3 5 0 0 0,2 6 0 0 0,3 2 0 0 0,1 2 0 0 0,1 1 0 0 0,-1 1 0 0 0,1-1 0 0 0,0 0 0 0 0,-1-1 0 0 0,0 1 0 0 0,0-1 0 0 0,0 0 0 0 0,0 0 0 0 0,0 0 0 0 0,0 0 0 0 0,0 0 0 0 0,0 0 0 0 0,0 0 0 0 0,0 0 0 0 0,0 0 0 0 0,0 0 0 0 0,0 0 0 0 0,0 0 0 0 0,0 0 0 0 0,0 0 0 0 0,0 0 0 0 0,0 0 0 0 0,0 0 0 0 0,0 0 0 0 0,0 0 0 0 0,0 0 0 0 0,-5-5 0 0 0,-1-2 0 0 0,-1 1 0 0 0,-2-4 0 0 0,-2 0 0 0 0,3 2 0 0 0,-3 1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29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12700 16809 16383 0 0,'5'0'0'0'0,"6"0"0"0"0,12 0 0 0 0,11 0 0 0 0,10 0 0 0 0,3 0 0 0 0,2 0 0 0 0,4 0 0 0 0,7 0 0 0 0,3 0 0 0 0,1 0 0 0 0,0 0 0 0 0,-7 0 0 0 0,2 0 0 0 0,6 0 0 0 0,7 0 0 0 0,5 0 0 0 0,0 0 0 0 0,2 0 0 0 0,6 0 0 0 0,15 0 0 0 0,9 0 0 0 0,1 0 0 0 0,-3 0 0 0 0,-1 0 0 0 0,-3 0 0 0 0,-9 0 0 0 0,4 0 0 0 0,5 0 0 0 0,10 0 0 0 0,0 0 0 0 0,5 0 0 0 0,8 0 0 0 0,2 0 0 0 0,-1 0 0 0 0,-2 0 0 0 0,2 5 0 0 0,-6 1 0 0 0,-4 1 0 0 0,4-2 0 0 0,5-2 0 0 0,-9-1 0 0 0,0 0 0 0 0,-4-2 0 0 0,-3 0 0 0 0,-4 0 0 0 0,-1 0 0 0 0,-4-6 0 0 0,-13 0 0 0 0,-8-1 0 0 0,-7 2 0 0 0,-1 1 0 0 0,-8 2 0 0 0,-1 1 0 0 0,0 0 0 0 0,4 1 0 0 0,-5 1 0 0 0,1-1 0 0 0,1 0 0 0 0,9 0 0 0 0,-3 1 0 0 0,6-1 0 0 0,10 0 0 0 0,5 0 0 0 0,7 0 0 0 0,11 0 0 0 0,-2 0 0 0 0,4 0 0 0 0,-6 5 0 0 0,-7 1 0 0 0,-4 1 0 0 0,-9-2 0 0 0,-9-2 0 0 0,-8-1 0 0 0,-5 0 0 0 0,-4-2 0 0 0,-6-5 0 0 0,-8-2 0 0 0,-7 1 0 0 0,1 0 0 0 0,-2 3 0 0 0,-2 0 0 0 0,2 2 0 0 0,1 0 0 0 0,3-3 0 0 0,0-3 0 0 0,-3 1 0 0 0,-2 1 0 0 0,-2-3 0 0 0,-3 0 0 0 0,-1 0 0 0 0,-1 3 0 0 0,0 1 0 0 0,-1 2 0 0 0,5 1 0 0 0,8 1 0 0 0,5 0 0 0 0,1 1 0 0 0,1-1 0 0 0,4 0 0 0 0,6-4 0 0 0,0-3 0 0 0,-7 1 0 0 0,-5 1 0 0 0,-7 1 0 0 0,-5 2 0 0 0,-3 1 0 0 0,-2 1 0 0 0,4 0 0 0 0,6 0 0 0 0,7 0 0 0 0,0 0 0 0 0,2 0 0 0 0,8 1 0 0 0,4-1 0 0 0,6 0 0 0 0,-2 0 0 0 0,-3 0 0 0 0,-1 0 0 0 0,-7 0 0 0 0,-2 0 0 0 0,5 0 0 0 0,-2 0 0 0 0,0 0 0 0 0,0 0 0 0 0,-4 0 0 0 0,-5 0 0 0 0,-1 0 0 0 0,-3 0 0 0 0,2 5 0 0 0,-2 1 0 0 0,-3 1 0 0 0,2-2 0 0 0,4-2 0 0 0,0-1 0 0 0,1 0 0 0 0,-1-2 0 0 0,-3 0 0 0 0,-4 0 0 0 0,-4 0 0 0 0,-1-1 0 0 0,-3 1 0 0 0,0 0 0 0 0,0 0 0 0 0,-1 0 0 0 0,0 0 0 0 0,1 0 0 0 0,-1 0 0 0 0,1 0 0 0 0,0 0 0 0 0,0 0 0 0 0,0 0 0 0 0,0 0 0 0 0,-5 0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3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22625 16716 16383 0 0,'-5'0'0'0'0,"-6"0"0"0"0,-7 0 0 0 0,-5 0 0 0 0,-3 0 0 0 0,-8-5 0 0 0,-2-2 0 0 0,0 1 0 0 0,0 1 0 0 0,-2 1 0 0 0,-1 2 0 0 0,-3 1 0 0 0,-4 0 0 0 0,0 1 0 0 0,4 1 0 0 0,4-1 0 0 0,3 0 0 0 0,3 0 0 0 0,1 1 0 0 0,-3-1 0 0 0,-1 0 0 0 0,1 0 0 0 0,1 0 0 0 0,-4 0 0 0 0,-6 0 0 0 0,-4 0 0 0 0,-5 0 0 0 0,1 0 0 0 0,5 0 0 0 0,1 0 0 0 0,-3 0 0 0 0,2 0 0 0 0,5 0 0 0 0,3 0 0 0 0,4 0 0 0 0,-2 0 0 0 0,0 0 0 0 0,-4 5 0 0 0,-5 1 0 0 0,-5 0 0 0 0,-3-1 0 0 0,-3-1 0 0 0,-2 3 0 0 0,0 1 0 0 0,4-1 0 0 0,6-2 0 0 0,7 3 0 0 0,6 1 0 0 0,3-2 0 0 0,2-2 0 0 0,-3-2 0 0 0,-7-1 0 0 0,-5-1 0 0 0,-6-1 0 0 0,-8 0 0 0 0,-10 0 0 0 0,-7-1 0 0 0,-1 1 0 0 0,-2 0 0 0 0,-2 0 0 0 0,-3 0 0 0 0,4 0 0 0 0,0 0 0 0 0,9 0 0 0 0,7 0 0 0 0,9 0 0 0 0,4 0 0 0 0,6 0 0 0 0,6 0 0 0 0,4 0 0 0 0,3 0 0 0 0,-2 0 0 0 0,-6 0 0 0 0,-6 0 0 0 0,1 0 0 0 0,-3 0 0 0 0,-3 0 0 0 0,-2 0 0 0 0,3 0 0 0 0,-1 0 0 0 0,5 0 0 0 0,4 0 0 0 0,5 0 0 0 0,3 0 0 0 0,3 0 0 0 0,-3 0 0 0 0,-6 0 0 0 0,-6 0 0 0 0,0 0 0 0 0,-7 0 0 0 0,-9 0 0 0 0,-4 0 0 0 0,-6 0 0 0 0,0 0 0 0 0,2 0 0 0 0,8 0 0 0 0,10 0 0 0 0,4 0 0 0 0,0 0 0 0 0,-7 0 0 0 0,-3-5 0 0 0,-3-2 0 0 0,-4 1 0 0 0,-7 1 0 0 0,-6 1 0 0 0,-9-3 0 0 0,-5-1 0 0 0,-6 2 0 0 0,3 1 0 0 0,4 1 0 0 0,6-3 0 0 0,14 0 0 0 0,9 0 0 0 0,4 2 0 0 0,3 2 0 0 0,1 1 0 0 0,5 1 0 0 0,5-4 0 0 0,6-1 0 0 0,-1 0 0 0 0,1 1 0 0 0,-2 2 0 0 0,-5 1 0 0 0,-9 1 0 0 0,-1 0 0 0 0,-5 1 0 0 0,-3 1 0 0 0,-10-1 0 0 0,-7 0 0 0 0,-6 0 0 0 0,-7 1 0 0 0,-3-1 0 0 0,1 0 0 0 0,1 0 0 0 0,1 0 0 0 0,3 0 0 0 0,1 0 0 0 0,7 0 0 0 0,-4 0 0 0 0,4-5 0 0 0,-4-2 0 0 0,7 1 0 0 0,-2 1 0 0 0,-2-4 0 0 0,-2 1 0 0 0,-1-5 0 0 0,8 1 0 0 0,9 2 0 0 0,6 3 0 0 0,3 3 0 0 0,3-4 0 0 0,5 1 0 0 0,2 1 0 0 0,5 1 0 0 0,-5-3 0 0 0,1 0 0 0 0,-6 1 0 0 0,2 1 0 0 0,4-2 0 0 0,7 0 0 0 0,4 0 0 0 0,5 3 0 0 0,2 2 0 0 0,2 1 0 0 0,1 1 0 0 0,0 1 0 0 0,0 0 0 0 0,-5 1 0 0 0,-2-1 0 0 0,0 0 0 0 0,1 0 0 0 0,2 1 0 0 0,1-1 0 0 0,0 0 0 0 0,2 0 0 0 0,0 0 0 0 0,0 0 0 0 0,0 0 0 0 0,0 0 0 0 0,1 0 0 0 0,-1 0 0 0 0,0 0 0 0 0,0 0 0 0 0,0 0 0 0 0,0 0 0 0 0,0 0 0 0 0,0 0 0 0 0,0 5 0 0 0,0 1 0 0 0,0 0 0 0 0,0-1 0 0 0,0-1 0 0 0,5 3 0 0 0,2 1 0 0 0,-1-1 0 0 0,-1 3 0 0 0,-2 0 0 0 0,0-2 0 0 0,3 3 0 0 0,1 4 0 0 0,4 5 0 0 0,5 8 0 0 0,0 5 0 0 0,3 2 0 0 0,-3-6 0 0 0,1-2 0 0 0,3-1 0 0 0,3 0 0 0 0,-3-4 0 0 0,0-7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3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17481 16571 16383 0 0,'5'0'0'0'0,"6"0"0"0"0,12 0 0 0 0,11 0 0 0 0,15 0 0 0 0,14 0 0 0 0,16-5 0 0 0,14-2 0 0 0,11 1 0 0 0,18 1 0 0 0,17 1 0 0 0,-5 2 0 0 0,-1-4 0 0 0,-7-1 0 0 0,-12 1 0 0 0,-9 1 0 0 0,-18 2 0 0 0,-19 1 0 0 0,-11 1 0 0 0,-11 0 0 0 0,-7 1 0 0 0,-6 1 0 0 0,1-1 0 0 0,0 0 0 0 0,-1 0 0 0 0,-1 1 0 0 0,4-1 0 0 0,0 0 0 0 0,0 0 0 0 0,-2 0 0 0 0,3 0 0 0 0,1 0 0 0 0,-2 0 0 0 0,-1 0 0 0 0,-3 0 0 0 0,-1 0 0 0 0,-1 0 0 0 0,-1 0 0 0 0,0 0 0 0 0,4 0 0 0 0,7 0 0 0 0,7 0 0 0 0,4 0 0 0 0,10 0 0 0 0,7 0 0 0 0,-1 0 0 0 0,2 0 0 0 0,-1 0 0 0 0,-2 0 0 0 0,-2 0 0 0 0,-7 0 0 0 0,-9 0 0 0 0,-7 0 0 0 0,-1 0 0 0 0,-2 0 0 0 0,-3 0 0 0 0,3 0 0 0 0,4 0 0 0 0,1 0 0 0 0,2 0 0 0 0,-1 0 0 0 0,1 0 0 0 0,-1 0 0 0 0,-4 0 0 0 0,-4-5 0 0 0,-2-2 0 0 0,-3 1 0 0 0,-2 1 0 0 0,0 1 0 0 0,-1 2 0 0 0,1 1 0 0 0,-1 0 0 0 0,1 1 0 0 0,-1 1 0 0 0,1-1 0 0 0,0 0 0 0 0,0 0 0 0 0,0 1 0 0 0,0-1 0 0 0,0 0 0 0 0,0 0 0 0 0,-10 0 0 0 0,-13 5 0 0 0,-22 1 0 0 0,-19 5 0 0 0,-8 1 0 0 0,-11 3 0 0 0,-17 8 0 0 0,0 6 0 0 0,-9 8 0 0 0,-10 2 0 0 0,-10 10 0 0 0,-2 6 0 0 0,6 3 0 0 0,10-3 0 0 0,14-10 0 0 0,15-9 0 0 0,12-10 0 0 0,8-9 0 0 0,11-4 0 0 0,5-2 0 0 0,1-5 0 0 0,-1-2 0 0 0,-7-2 0 0 0,-13-2 0 0 0,-15-1 0 0 0,-12 1 0 0 0,-5-1 0 0 0,-9 0 0 0 0,-11 1 0 0 0,-9-5 0 0 0,-7-7 0 0 0,-5-1 0 0 0,7 2 0 0 0,3-3 0 0 0,-7 2 0 0 0,-3-3 0 0 0,-3 2 0 0 0,-10-2 0 0 0,-9 1 0 0 0,4 4 0 0 0,1-2 0 0 0,-4 1 0 0 0,-2 3 0 0 0,7 2 0 0 0,1 2 0 0 0,-3 3 0 0 0,-2-5 0 0 0,-5 0 0 0 0,13 0 0 0 0,-2 2 0 0 0,-5 0 0 0 0,2 3 0 0 0,7 0 0 0 0,6 0 0 0 0,8 1 0 0 0,-2 1 0 0 0,-2-1 0 0 0,-11 0 0 0 0,-14 0 0 0 0,-8 1 0 0 0,2-1 0 0 0,10 0 0 0 0,18 0 0 0 0,15 0 0 0 0,9 0 0 0 0,12 5 0 0 0,8 1 0 0 0,8 5 0 0 0,9 1 0 0 0,10-2 0 0 0,3 2 0 0 0,3-1 0 0 0,-1-2 0 0 0,-3 2 0 0 0,-5 5 0 0 0,-3 3 0 0 0,-3 5 0 0 0,3-3 0 0 0,6 1 0 0 0,5-4 0 0 0,5-5 0 0 0,8 1 0 0 0,5-3 0 0 0,1-3 0 0 0,9-2 0 0 0,11-3 0 0 0,12-7 0 0 0,8-7 0 0 0,12-2 0 0 0,5-4 0 0 0,2 1 0 0 0,-1-1 0 0 0,-1 1 0 0 0,-2 0 0 0 0,4 1 0 0 0,-1 4 0 0 0,5-1 0 0 0,0 1 0 0 0,-8 3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30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13430 17113 16383 0 0,'-5'0'0'0'0,"-6"0"0"0"0,-2-4 0 0 0,-3-3 0 0 0,-4 1 0 0 0,-4 1 0 0 0,-2-4 0 0 0,-2 0 0 0 0,-1-3 0 0 0,-1 0 0 0 0,6-3 0 0 0,0 2 0 0 0,1 2 0 0 0,-1 8 0 0 0,-2 10 0 0 0,-1 4 0 0 0,4 4 0 0 0,1 0 0 0 0,5 3 0 0 0,-1-3 0 0 0,3 2 0 0 0,0-2 0 0 0,2 1 0 0 0,3 3 0 0 0,8-2 0 0 0,10-3 0 0 0,13 0 0 0 0,13-2 0 0 0,10-3 0 0 0,8-3 0 0 0,5-3 0 0 0,-3-1 0 0 0,-5-2 0 0 0,-1 0 0 0 0,-4-1 0 0 0,6 1 0 0 0,8-1 0 0 0,10 1 0 0 0,8 0 0 0 0,1-1 0 0 0,1 1 0 0 0,-1 0 0 0 0,-10 0 0 0 0,-6 0 0 0 0,-3 0 0 0 0,-3 0 0 0 0,-5 0 0 0 0,-1 0 0 0 0,1 0 0 0 0,-3 0 0 0 0,5 0 0 0 0,3 0 0 0 0,-2 0 0 0 0,5 0 0 0 0,6 0 0 0 0,3 0 0 0 0,5 5 0 0 0,0 2 0 0 0,-3-1 0 0 0,-2-1 0 0 0,-9-1 0 0 0,1-2 0 0 0,1-1 0 0 0,-1 0 0 0 0,0-1 0 0 0,5-1 0 0 0,-4 1 0 0 0,-2 0 0 0 0,4 0 0 0 0,1 0 0 0 0,-5 4 0 0 0,-8 3 0 0 0,-7-1 0 0 0,-6-1 0 0 0,1-1 0 0 0,-2-2 0 0 0,3-1 0 0 0,5 5 0 0 0,0 0 0 0 0,-2 0 0 0 0,0-1 0 0 0,0-2 0 0 0,-4-1 0 0 0,-3-1 0 0 0,-2 0 0 0 0,-2-1 0 0 0,-2-1 0 0 0,0 1 0 0 0,0 0 0 0 0,4 0 0 0 0,2 0 0 0 0,5-1 0 0 0,5 1 0 0 0,5 0 0 0 0,4 0 0 0 0,-2 0 0 0 0,-1 0 0 0 0,2 0 0 0 0,-4 0 0 0 0,0 0 0 0 0,1 0 0 0 0,-3 0 0 0 0,-4 0 0 0 0,-5 0 0 0 0,6 0 0 0 0,6 0 0 0 0,-1 0 0 0 0,5 0 0 0 0,5 0 0 0 0,1 0 0 0 0,-4 0 0 0 0,2 0 0 0 0,-2 0 0 0 0,-7 0 0 0 0,-2 0 0 0 0,2 0 0 0 0,1 0 0 0 0,-2 0 0 0 0,6 0 0 0 0,2 0 0 0 0,3 0 0 0 0,1 0 0 0 0,4 0 0 0 0,-3 0 0 0 0,-2 0 0 0 0,-1 0 0 0 0,-1 0 0 0 0,0 0 0 0 0,4 0 0 0 0,3 0 0 0 0,0 0 0 0 0,-1 0 0 0 0,-2 0 0 0 0,-1 0 0 0 0,4 0 0 0 0,2 0 0 0 0,-7 0 0 0 0,-8 0 0 0 0,-2 0 0 0 0,-1 0 0 0 0,3 0 0 0 0,1 0 0 0 0,3 0 0 0 0,-4 0 0 0 0,0 0 0 0 0,5 0 0 0 0,-1 0 0 0 0,0 0 0 0 0,4 0 0 0 0,4 0 0 0 0,4 0 0 0 0,-3 0 0 0 0,-3-5 0 0 0,-2-1 0 0 0,-1 0 0 0 0,-1 1 0 0 0,-10-4 0 0 0,-3 0 0 0 0,1 2 0 0 0,2 1 0 0 0,4 3 0 0 0,-3 1 0 0 0,-3 1 0 0 0,-1 1 0 0 0,-2 0 0 0 0,-4 0 0 0 0,-3 1 0 0 0,-3-1 0 0 0,4 0 0 0 0,4-5 0 0 0,7-1 0 0 0,4 0 0 0 0,9 1 0 0 0,8 1 0 0 0,3 2 0 0 0,-5 1 0 0 0,-5 0 0 0 0,-8 1 0 0 0,3 0 0 0 0,1 1 0 0 0,5-1 0 0 0,3 0 0 0 0,0 0 0 0 0,3 0 0 0 0,1 0 0 0 0,-2 0 0 0 0,-3 0 0 0 0,-7 0 0 0 0,2 0 0 0 0,0-4 0 0 0,-4-3 0 0 0,-3-4 0 0 0,-4-1 0 0 0,-6 2 0 0 0,-5 3 0 0 0,-4 2 0 0 0,-2 3 0 0 0,-2 0 0 0 0,9 2 0 0 0,3 0 0 0 0,-1 1 0 0 0,-2-1 0 0 0,-2 1 0 0 0,-3-1 0 0 0,-2 0 0 0 0,-1 5 0 0 0,4 2 0 0 0,1-1 0 0 0,-5 4 0 0 0,-3 0 0 0 0,-1-1 0 0 0,0-3 0 0 0,0-2 0 0 0,1 3 0 0 0,1 1 0 0 0,0-2 0 0 0,1-1 0 0 0,0-2 0 0 0,0-1 0 0 0,0-1 0 0 0,0-1 0 0 0,0 0 0 0 0,-4-5 0 0 0,-8-7 0 0 0,-6-6 0 0 0,-4-5 0 0 0,-5-4 0 0 0,-1-1 0 0 0,-2-2 0 0 0,0-1 0 0 0,-1 1 0 0 0,6 5 0 0 0,2 2 0 0 0,0 0 0 0 0,-1-2 0 0 0,-2 0 0 0 0,-1-2 0 0 0,4 4 0 0 0,1 1 0 0 0,0 0 0 0 0,-2-2 0 0 0,3 3 0 0 0,0 0 0 0 0,0 0 0 0 0,-3-3 0 0 0,3-2 0 0 0,1-1 0 0 0,-2-1 0 0 0,-2 0 0 0 0,-1-2 0 0 0,-2 6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3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22904 16431 16383 0 0,'0'5'0'0'0,"0"6"0"0"0,5 12 0 0 0,2 6 0 0 0,4-1 0 0 0,0-1 0 0 0,-1 0 0 0 0,-2 0 0 0 0,1-4 0 0 0,1-1 0 0 0,-3 0 0 0 0,-2 2 0 0 0,-1 2 0 0 0,-3 0 0 0 0,5 2 0 0 0,1 1 0 0 0,-2 0 0 0 0,0 0 0 0 0,-2 0 0 0 0,-1 1 0 0 0,-1-1 0 0 0,-1 0 0 0 0,5 0 0 0 0,2 0 0 0 0,-1 0 0 0 0,-2 5 0 0 0,0 2 0 0 0,-2-1 0 0 0,-1-1 0 0 0,-1-1 0 0 0,0-2 0 0 0,-5-1 0 0 0,-2-1 0 0 0,-4 0 0 0 0,-6 0 0 0 0,-4 0 0 0 0,-4 0 0 0 0,-3-1 0 0 0,-6 1 0 0 0,-7-5 0 0 0,3-1 0 0 0,-7-6 0 0 0,0-4 0 0 0,-8-5 0 0 0,-9-4 0 0 0,-4-3 0 0 0,-11-1 0 0 0,-12-1 0 0 0,0 0 0 0 0,-5 0 0 0 0,-7-5 0 0 0,0-1 0 0 0,2 1 0 0 0,-2 1 0 0 0,-4-4 0 0 0,2 0 0 0 0,-2 2 0 0 0,-12 1 0 0 0,-6 3 0 0 0,-12 1 0 0 0,-8 1 0 0 0,2 1 0 0 0,-1 0 0 0 0,4 0 0 0 0,1 1 0 0 0,0-1 0 0 0,2 0 0 0 0,-4 0 0 0 0,5 5 0 0 0,22 2 0 0 0,20 4 0 0 0,15 1 0 0 0,16-2 0 0 0,13-3 0 0 0,11-2 0 0 0,6 2 0 0 0,-7 1 0 0 0,-6-2 0 0 0,-11-1 0 0 0,-15-2 0 0 0,-6-1 0 0 0,-15 4 0 0 0,-21 0 0 0 0,-17 1 0 0 0,-10-3 0 0 0,-17 4 0 0 0,-6 1 0 0 0,-20-2 0 0 0,-9-1 0 0 0,-15-3 0 0 0,-9 4 0 0 0,4 5 0 0 0,8 1 0 0 0,13-2 0 0 0,25-2 0 0 0,25 1 0 0 0,22 0 0 0 0,22-3 0 0 0,16-1 0 0 0,12-3 0 0 0,13-1 0 0 0,6-2 0 0 0,2 0 0 0 0,-2 0 0 0 0,-2 0 0 0 0,-7-1 0 0 0,-3 1 0 0 0,-7 0 0 0 0,-1-1 0 0 0,-4 1 0 0 0,6 0 0 0 0,-1 0 0 0 0,1 0 0 0 0,-2 0 0 0 0,0-5 0 0 0,3-1 0 0 0,6 0 0 0 0,5 1 0 0 0,1 1 0 0 0,1 2 0 0 0,-2 1 0 0 0,0-5 0 0 0,3 0 0 0 0,2 0 0 0 0,4 1 0 0 0,-1-3 0 0 0,4-1 0 0 0,3 2 0 0 0,5 1 0 0 0,2 3 0 0 0,3 1 0 0 0,0 1 0 0 0,2 1 0 0 0,0 0 0 0 0,-1 0 0 0 0,1 1 0 0 0,-1-1 0 0 0,-4-5 0 0 0,-3-1 0 0 0,-4 0 0 0 0,-10 1 0 0 0,-7 1 0 0 0,-3 2 0 0 0,3 1 0 0 0,2 0 0 0 0,5 1 0 0 0,6 0 0 0 0,1 1 0 0 0,3-1 0 0 0,-2 0 0 0 0,1 0 0 0 0,-1 0 0 0 0,0-4 0 0 0,3-3 0 0 0,-2 1 0 0 0,-3 1 0 0 0,-5 1 0 0 0,-4 2 0 0 0,3 1 0 0 0,-1 0 0 0 0,4 1 0 0 0,0 0 0 0 0,3 1 0 0 0,4-1 0 0 0,4 0 0 0 0,3 0 0 0 0,3 0 0 0 0,0 0 0 0 0,2 0 0 0 0,0 0 0 0 0,-1 0 0 0 0,-4 0 0 0 0,-2 0 0 0 0,0 0 0 0 0,1 0 0 0 0,7-4 0 0 0,7-8 0 0 0,3-1 0 0 0,3-3 0 0 0,5-4 0 0 0,4-4 0 0 0,3-2 0 0 0,1-2 0 0 0,6 4 0 0 0,2 1 0 0 0,1-1 0 0 0,2 5 0 0 0,1-1 0 0 0,3 4 0 0 0,-1 0 0 0 0,2-3 0 0 0,-1 2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3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14711 14896 16383 0 0,'0'0'0'0'0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3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14790 14949 16383 0 0,'0'0'0'0'0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3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14790 14975 16383 0 0,'0'0'0'0'0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3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14823 14949 16383 0 0,'-5'0'0'0'0,"-7"0"0"0"0,-5 0 0 0 0,-6 0 0 0 0,-4 0 0 0 0,-1 0 0 0 0,-2 0 0 0 0,0 0 0 0 0,0 0 0 0 0,-5 0 0 0 0,-2 0 0 0 0,1 0 0 0 0,2 0 0 0 0,6 0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3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14579 14924 16383 0 0,'4'0'0'0'0,"8"5"0"0"0,6 1 0 0 0,4 1 0 0 0,0 3 0 0 0,0 0 0 0 0,1-2 0 0 0,-2 3 0 0 0,-1 0 0 0 0,1-2 0 0 0,3-3 0 0 0,1-3 0 0 0,-2-6 0 0 0,-12-2 0 0 0,-6-7 0 0 0,-10 1 0 0 0,-4-5 0 0 0,-5 2 0 0 0,0-2 0 0 0,-3 1 0 0 0,2 4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2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4128 5783 16383 0 0,'-5'0'0'0'0,"-2"-5"0"0"0,-4-1 0 0 0,-5-1 0 0 0,-1-3 0 0 0,-1 0 0 0 0,-4-3 0 0 0,-2 0 0 0 0,3-2 0 0 0,0 1 0 0 0,-2 3 0 0 0,-1 4 0 0 0,3-3 0 0 0,0 1 0 0 0,-1 2 0 0 0,3-2 0 0 0,0-1 0 0 0,-2 2 0 0 0,-2 3 0 0 0,-2 1 0 0 0,3 7 0 0 0,0 3 0 0 0,0 0 0 0 0,3 4 0 0 0,-1 1 0 0 0,-1-2 0 0 0,3 2 0 0 0,-1 0 0 0 0,4 3 0 0 0,-2-2 0 0 0,-2 3 0 0 0,7-1 0 0 0,10-4 0 0 0,11-2 0 0 0,9-4 0 0 0,0-2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3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31123 13863 16383 0 0,'-5'0'0'0'0,"-7"0"0"0"0,-15-5 0 0 0,-14-1 0 0 0,-10 0 0 0 0,-10 1 0 0 0,-10 1 0 0 0,-8 2 0 0 0,-10 1 0 0 0,-4-5 0 0 0,-7 0 0 0 0,4-5 0 0 0,9-1 0 0 0,13-2 0 0 0,16 0 0 0 0,21 3 0 0 0,23-1 0 0 0,23-4 0 0 0,20 0 0 0 0,15-1 0 0 0,10 2 0 0 0,11 3 0 0 0,3 5 0 0 0,6-3 0 0 0,5 1 0 0 0,8-3 0 0 0,0 1 0 0 0,-5-3 0 0 0,-22 1 0 0 0,-31 2 0 0 0,-35 4 0 0 0,-26 3 0 0 0,-23 1 0 0 0,-21 3 0 0 0,-13 0 0 0 0,-1 0 0 0 0,0 1 0 0 0,5-1 0 0 0,13 1 0 0 0,8-1 0 0 0,10 0 0 0 0,19 0 0 0 0,21 0 0 0 0,23 0 0 0 0,24 0 0 0 0,21 0 0 0 0,22 0 0 0 0,27 0 0 0 0,5 0 0 0 0,11 0 0 0 0,3 0 0 0 0,1 5 0 0 0,-15 2 0 0 0,3 4 0 0 0,-12 1 0 0 0,2 2 0 0 0,-7 0 0 0 0,-9-3 0 0 0,-4-3 0 0 0,-11-3 0 0 0,-8-3 0 0 0,-9-1 0 0 0,-4-1 0 0 0,-1 0 0 0 0,-3 4 0 0 0,-4 2 0 0 0,-5 0 0 0 0,-3-2 0 0 0,-2 0 0 0 0,-12-2 0 0 0,-13-1 0 0 0,-19-1 0 0 0,-15 1 0 0 0,-20 3 0 0 0,-10 3 0 0 0,-15-1 0 0 0,-15 3 0 0 0,-8 1 0 0 0,4-1 0 0 0,-4 2 0 0 0,1 4 0 0 0,6 0 0 0 0,4-2 0 0 0,1 0 0 0 0,5 4 0 0 0,7-1 0 0 0,5 2 0 0 0,9-3 0 0 0,10-3 0 0 0,2-5 0 0 0,10-2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53:37.31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11774 10874 16383 0 0,'5'0'0'0'0,"6"0"0"0"0,12 0 0 0 0,11 0 0 0 0,10 5 0 0 0,13 2 0 0 0,0-1 0 0 0,2 4 0 0 0,0 0 0 0 0,0-1 0 0 0,-1 2 0 0 0,1-1 0 0 0,-1-1 0 0 0,0-3 0 0 0,5 3 0 0 0,7-1 0 0 0,1-1 0 0 0,3-2 0 0 0,-6-1 0 0 0,0-3 0 0 0,4 0 0 0 0,4-1 0 0 0,-1 0 0 0 0,-8-1 0 0 0,-6 1 0 0 0,-4 0 0 0 0,0 0 0 0 0,-7-1 0 0 0,-1 1 0 0 0,6 0 0 0 0,4 0 0 0 0,1 0 0 0 0,0 0 0 0 0,-5 0 0 0 0,-2 0 0 0 0,0 0 0 0 0,-9-5 0 0 0,-2-1 0 0 0,1 0 0 0 0,4 1 0 0 0,3 1 0 0 0,4-3 0 0 0,-3-1 0 0 0,4 1 0 0 0,4 2 0 0 0,10 2 0 0 0,15 1 0 0 0,1 1 0 0 0,12 1 0 0 0,9 0 0 0 0,-9 0 0 0 0,-6 1 0 0 0,-8-1 0 0 0,-9 0 0 0 0,-12 0 0 0 0,-7 0 0 0 0,-7 0 0 0 0,-3 0 0 0 0,2 0 0 0 0,2 0 0 0 0,3 0 0 0 0,7 0 0 0 0,4 0 0 0 0,5 0 0 0 0,7 0 0 0 0,-1 5 0 0 0,-1 2 0 0 0,-5-1 0 0 0,1 4 0 0 0,10 0 0 0 0,-1 4 0 0 0,-2-2 0 0 0,0 4 0 0 0,-2-3 0 0 0,0-2 0 0 0,-2-3 0 0 0,1 1 0 0 0,-7 0 0 0 0,1-2 0 0 0,-2-2 0 0 0,-2-2 0 0 0,-6 3 0 0 0,1 2 0 0 0,1-2 0 0 0,-5-1 0 0 0,4 3 0 0 0,6 0 0 0 0,3-1 0 0 0,-1-1 0 0 0,-2-3 0 0 0,-1 4 0 0 0,-7 0 0 0 0,-3 0 0 0 0,-6-2 0 0 0,-5-2 0 0 0,-6-1 0 0 0,-3-1 0 0 0,-3-1 0 0 0,-6 5 0 0 0,-3 1 0 0 0,1 0 0 0 0,1-1 0 0 0,1-2 0 0 0,2-1 0 0 0,7-1 0 0 0,7 4 0 0 0,1 2 0 0 0,5-1 0 0 0,3-1 0 0 0,4 3 0 0 0,3 1 0 0 0,6-2 0 0 0,3 3 0 0 0,-1 0 0 0 0,0-1 0 0 0,3-3 0 0 0,6-3 0 0 0,-1-1 0 0 0,3-1 0 0 0,3-1 0 0 0,-1 5 0 0 0,-5 1 0 0 0,-9 0 0 0 0,-5-1 0 0 0,-4-2 0 0 0,-5-1 0 0 0,-1-1 0 0 0,1-1 0 0 0,2 0 0 0 0,7 5 0 0 0,4 2 0 0 0,0-1 0 0 0,1-2 0 0 0,-1 0 0 0 0,3-2 0 0 0,-4-1 0 0 0,-2-1 0 0 0,-7 1 0 0 0,-2-2 0 0 0,-5 1 0 0 0,-4 0 0 0 0,-6 0 0 0 0,-2-1 0 0 0,7 1 0 0 0,7 0 0 0 0,5 0 0 0 0,4 0 0 0 0,-3 0 0 0 0,-6 0 0 0 0,-5 0 0 0 0,-1 0 0 0 0,-1 0 0 0 0,-4 0 0 0 0,3 0 0 0 0,-1 0 0 0 0,3 0 0 0 0,0 0 0 0 0,2 0 0 0 0,10-5 0 0 0,4-1 0 0 0,3 0 0 0 0,7-4 0 0 0,0-1 0 0 0,5 3 0 0 0,0-3 0 0 0,-3 0 0 0 0,-3 3 0 0 0,-8 2 0 0 0,-4 2 0 0 0,-1-3 0 0 0,0 0 0 0 0,-4 0 0 0 0,-1 3 0 0 0,-3-4 0 0 0,1-1 0 0 0,-3 2 0 0 0,1 2 0 0 0,3 2 0 0 0,4 1 0 0 0,2 1 0 0 0,3 1 0 0 0,1-5 0 0 0,-4-1 0 0 0,-6 0 0 0 0,-6 1 0 0 0,0 2 0 0 0,-3 1 0 0 0,3 1 0 0 0,-1 0 0 0 0,3-4 0 0 0,3-1 0 0 0,0 0 0 0 0,-4 1 0 0 0,6 2 0 0 0,5-4 0 0 0,8-1 0 0 0,4 1 0 0 0,0 2 0 0 0,-6 2 0 0 0,2 1 0 0 0,-4 1 0 0 0,-3 1 0 0 0,-5 0 0 0 0,-5 0 0 0 0,-7 1 0 0 0,-3-1 0 0 0,-4-5 0 0 0,-1-1 0 0 0,4 0 0 0 0,1 1 0 0 0,10 1 0 0 0,3 2 0 0 0,2 1 0 0 0,3 0 0 0 0,3 1 0 0 0,2 0 0 0 0,1 1 0 0 0,-5-1 0 0 0,-1 0 0 0 0,-4 0 0 0 0,-2 0 0 0 0,-2 0 0 0 0,0 0 0 0 0,-1 0 0 0 0,0 0 0 0 0,-1 0 0 0 0,2 0 0 0 0,-1 0 0 0 0,1 0 0 0 0,3 0 0 0 0,4 0 0 0 0,-2 0 0 0 0,0 0 0 0 0,-2 0 0 0 0,-1 0 0 0 0,3 0 0 0 0,-3 0 0 0 0,-3 5 0 0 0,-5 2 0 0 0,-4-1 0 0 0,-2-1 0 0 0,-3-1 0 0 0,0-2 0 0 0,-1-1 0 0 0,1 0 0 0 0,9-1 0 0 0,8-1 0 0 0,2 6 0 0 0,2 1 0 0 0,2 0 0 0 0,-2-1 0 0 0,-5 4 0 0 0,-5-1 0 0 0,0 0 0 0 0,-1-3 0 0 0,-3-1 0 0 0,-2-2 0 0 0,-3-1 0 0 0,-1-1 0 0 0,0 0 0 0 0,3 0 0 0 0,3-1 0 0 0,-2 1 0 0 0,0 0 0 0 0,-2-1 0 0 0,-1 1 0 0 0,-1 0 0 0 0,0 0 0 0 0,-1 0 0 0 0,-1 0 0 0 0,1 0 0 0 0,0 0 0 0 0,0 0 0 0 0,0 0 0 0 0,-1 0 0 0 0,1 0 0 0 0,0 0 0 0 0,0 0 0 0 0,-5-5 0 0 0,-1-1 0 0 0,0 0 0 0 0,-4 1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53:37.3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26176 11156 16383 0 0,'0'-5'0'0'0,"5"-2"0"0"0,12 1 0 0 0,7 1 0 0 0,5-4 0 0 0,2 1 0 0 0,2 0 0 0 0,-6-2 0 0 0,-2 0 0 0 0,-6-4 0 0 0,0 2 0 0 0,-10 2 0 0 0,-10-2 0 0 0,-10 1 0 0 0,-8 2 0 0 0,-6 3 0 0 0,-4-2 0 0 0,-1 0 0 0 0,-6 1 0 0 0,-2 2 0 0 0,-4-3 0 0 0,-5-1 0 0 0,-4 2 0 0 0,2 2 0 0 0,-1 2 0 0 0,-2-4 0 0 0,-2 0 0 0 0,-1 0 0 0 0,-2 3 0 0 0,0 0 0 0 0,-6 2 0 0 0,-2 2 0 0 0,-5-1 0 0 0,5 1 0 0 0,-1 1 0 0 0,0-1 0 0 0,2 0 0 0 0,-3 1 0 0 0,-5-1 0 0 0,5 0 0 0 0,-1 0 0 0 0,1 0 0 0 0,7 0 0 0 0,9 0 0 0 0,3 0 0 0 0,5 0 0 0 0,5 0 0 0 0,3 0 0 0 0,4 0 0 0 0,2 0 0 0 0,0 0 0 0 0,-4-5 0 0 0,-2-2 0 0 0,1 1 0 0 0,-4 1 0 0 0,-1 1 0 0 0,2 2 0 0 0,2 1 0 0 0,2 1 0 0 0,1 0 0 0 0,-3 0 0 0 0,4-5 0 0 0,-7-1 0 0 0,-2 0 0 0 0,-10 1 0 0 0,-5 1 0 0 0,-9 2 0 0 0,-3-4 0 0 0,-5-1 0 0 0,-5 1 0 0 0,6 1 0 0 0,4 2 0 0 0,10 1 0 0 0,9 1 0 0 0,8 0 0 0 0,5 2 0 0 0,0-1 0 0 0,0 0 0 0 0,-4 0 0 0 0,1 1 0 0 0,-9-1 0 0 0,-2 0 0 0 0,4 0 0 0 0,-6 0 0 0 0,-4 0 0 0 0,-3 0 0 0 0,4 0 0 0 0,1 0 0 0 0,0 0 0 0 0,-6 0 0 0 0,-3 0 0 0 0,-5 0 0 0 0,-2 0 0 0 0,1 0 0 0 0,-2 0 0 0 0,6 0 0 0 0,3 0 0 0 0,3 0 0 0 0,1 0 0 0 0,0 0 0 0 0,1 0 0 0 0,4 0 0 0 0,-4 0 0 0 0,4 0 0 0 0,-6 0 0 0 0,-1 0 0 0 0,-2 0 0 0 0,-4 0 0 0 0,-7 0 0 0 0,-5 0 0 0 0,-5 0 0 0 0,2 0 0 0 0,0 0 0 0 0,-7 0 0 0 0,-2 0 0 0 0,3 0 0 0 0,2 0 0 0 0,0 0 0 0 0,0 0 0 0 0,-1 0 0 0 0,-1 0 0 0 0,5 0 0 0 0,1-5 0 0 0,4-2 0 0 0,1 1 0 0 0,3 1 0 0 0,8 1 0 0 0,6 2 0 0 0,3 1 0 0 0,0 1 0 0 0,1 0 0 0 0,-1 0 0 0 0,-6 0 0 0 0,-3-5 0 0 0,-4-1 0 0 0,-2 0 0 0 0,3 1 0 0 0,6 1 0 0 0,5 2 0 0 0,1 1 0 0 0,1 1 0 0 0,-1 0 0 0 0,0 0 0 0 0,-2 0 0 0 0,0 0 0 0 0,5 1 0 0 0,0-1 0 0 0,0 0 0 0 0,-1 0 0 0 0,-6 0 0 0 0,-8 0 0 0 0,-8 0 0 0 0,-1 0 0 0 0,-1 0 0 0 0,-4 0 0 0 0,3 5 0 0 0,0 1 0 0 0,3 1 0 0 0,4-2 0 0 0,10-2 0 0 0,5 4 0 0 0,7 1 0 0 0,2-1 0 0 0,0-2 0 0 0,-8-2 0 0 0,-9 4 0 0 0,-3 1 0 0 0,-6-2 0 0 0,1-1 0 0 0,-3-2 0 0 0,-4-1 0 0 0,3-1 0 0 0,-1-1 0 0 0,2 0 0 0 0,0 0 0 0 0,7 0 0 0 0,1-1 0 0 0,-3 1 0 0 0,0 0 0 0 0,-3 0 0 0 0,2 0 0 0 0,2 0 0 0 0,4 0 0 0 0,8 0 0 0 0,3 0 0 0 0,6 0 0 0 0,2 0 0 0 0,-2 0 0 0 0,3 0 0 0 0,-1 0 0 0 0,-2 0 0 0 0,-9 0 0 0 0,2 0 0 0 0,-1 0 0 0 0,-5 0 0 0 0,-7 0 0 0 0,-2 0 0 0 0,-4 0 0 0 0,-8 0 0 0 0,-7 0 0 0 0,4 0 0 0 0,-10 0 0 0 0,8 0 0 0 0,-2 0 0 0 0,-6 0 0 0 0,9 0 0 0 0,4 0 0 0 0,-4-5 0 0 0,-1-2 0 0 0,3 1 0 0 0,2 1 0 0 0,-1 1 0 0 0,0 2 0 0 0,-6 1 0 0 0,-3 1 0 0 0,-10-5 0 0 0,2-2 0 0 0,-1 1 0 0 0,1 2 0 0 0,3 0 0 0 0,9 2 0 0 0,8-4 0 0 0,14-1 0 0 0,13 1 0 0 0,5 1 0 0 0,7 2 0 0 0,-1 1 0 0 0,-2 1 0 0 0,-4 0 0 0 0,-3 2 0 0 0,-8-1 0 0 0,-4 0 0 0 0,-6-5 0 0 0,4-1 0 0 0,3 0 0 0 0,7 1 0 0 0,8 1 0 0 0,7 2 0 0 0,6 1 0 0 0,-2 1 0 0 0,1-5 0 0 0,-4-2 0 0 0,0 1 0 0 0,-4 2 0 0 0,2 0 0 0 0,-4 2 0 0 0,-2-4 0 0 0,-5-1 0 0 0,-2 1 0 0 0,3 1 0 0 0,5 2 0 0 0,5 1 0 0 0,10-4 0 0 0,5-1 0 0 0,3 1 0 0 0,-1 1 0 0 0,0 2 0 0 0,-7 1 0 0 0,-2 1 0 0 0,-1 0 0 0 0,0 6 0 0 0,2 2 0 0 0,0 0 0 0 0,7 3 0 0 0,2 0 0 0 0,0-1 0 0 0,-1-3 0 0 0,3 3 0 0 0,1 0 0 0 0,4 3 0 0 0,4 5 0 0 0,5 4 0 0 0,3 4 0 0 0,2 2 0 0 0,2 1 0 0 0,0 2 0 0 0,1 0 0 0 0,5-5 0 0 0,6-7 0 0 0,6-6 0 0 0,5-6 0 0 0,4-3 0 0 0,2-2 0 0 0,0-2 0 0 0,7 5 0 0 0,0 1 0 0 0,1 0 0 0 0,-3-1 0 0 0,0-1 0 0 0,-3-1 0 0 0,-1 4 0 0 0,0 1 0 0 0,9 0 0 0 0,7-3 0 0 0,7 0 0 0 0,-1-2 0 0 0,0-1 0 0 0,-4-1 0 0 0,0 0 0 0 0,2 0 0 0 0,2-1 0 0 0,2 1 0 0 0,-3 0 0 0 0,-5 0 0 0 0,-6 0 0 0 0,0 0 0 0 0,-1 0 0 0 0,-3 0 0 0 0,2 0 0 0 0,5 0 0 0 0,10 0 0 0 0,11 0 0 0 0,9 5 0 0 0,2 1 0 0 0,3 1 0 0 0,3-2 0 0 0,-2-2 0 0 0,-5-1 0 0 0,-6 0 0 0 0,-3-2 0 0 0,-9 0 0 0 0,-8 0 0 0 0,2 4 0 0 0,-3 3 0 0 0,6-1 0 0 0,9-1 0 0 0,8 3 0 0 0,2 1 0 0 0,4-2 0 0 0,4-1 0 0 0,3-3 0 0 0,-3-1 0 0 0,0-1 0 0 0,-4-1 0 0 0,-5 0 0 0 0,-5 5 0 0 0,-8 1 0 0 0,-10 0 0 0 0,-7-1 0 0 0,-7-2 0 0 0,-3-1 0 0 0,-2 4 0 0 0,3 1 0 0 0,2 0 0 0 0,4-2 0 0 0,11-2 0 0 0,7 4 0 0 0,4 0 0 0 0,1 0 0 0 0,-4-2 0 0 0,-7 3 0 0 0,-8 1 0 0 0,-5-2 0 0 0,-5-2 0 0 0,-2-2 0 0 0,-2 4 0 0 0,0 1 0 0 0,0-2 0 0 0,0-1 0 0 0,5-2 0 0 0,1-1 0 0 0,6 4 0 0 0,1 1 0 0 0,-2-1 0 0 0,-3-1 0 0 0,-2-2 0 0 0,-3-1 0 0 0,5 4 0 0 0,4 1 0 0 0,7-1 0 0 0,-1-1 0 0 0,-2-2 0 0 0,0-1 0 0 0,-2-1 0 0 0,2 4 0 0 0,3 1 0 0 0,-1 0 0 0 0,1-1 0 0 0,2-1 0 0 0,8-2 0 0 0,9-1 0 0 0,4-1 0 0 0,3 0 0 0 0,6 0 0 0 0,3-1 0 0 0,2 1 0 0 0,3 0 0 0 0,-5 0 0 0 0,-5 0 0 0 0,-12 0 0 0 0,-12 0 0 0 0,-4 0 0 0 0,-2 0 0 0 0,2 0 0 0 0,-3 0 0 0 0,-4 0 0 0 0,-4 0 0 0 0,-5 0 0 0 0,-1 0 0 0 0,-3 0 0 0 0,0 0 0 0 0,-1-5 0 0 0,5-2 0 0 0,12-4 0 0 0,3-1 0 0 0,3 3 0 0 0,3 1 0 0 0,2-1 0 0 0,1-1 0 0 0,1 3 0 0 0,1 2 0 0 0,0-4 0 0 0,-6 1 0 0 0,-1 1 0 0 0,5 2 0 0 0,3-3 0 0 0,5 0 0 0 0,3 0 0 0 0,3 3 0 0 0,1 2 0 0 0,-8 1 0 0 0,-5 1 0 0 0,-2 1 0 0 0,-1 0 0 0 0,-1 1 0 0 0,-4-1 0 0 0,-1 0 0 0 0,-4 1 0 0 0,-1-1 0 0 0,8 0 0 0 0,4 0 0 0 0,3 0 0 0 0,-4-5 0 0 0,-3-2 0 0 0,1 1 0 0 0,-4 1 0 0 0,-1-4 0 0 0,1 1 0 0 0,-3 0 0 0 0,5 3 0 0 0,4 1 0 0 0,2 2 0 0 0,6 1 0 0 0,-3 1 0 0 0,3 0 0 0 0,1 1 0 0 0,-6-1 0 0 0,-9 0 0 0 0,-7 1 0 0 0,-1-1 0 0 0,-3 0 0 0 0,7 0 0 0 0,10 0 0 0 0,5 0 0 0 0,8 0 0 0 0,6 0 0 0 0,6 0 0 0 0,3 0 0 0 0,-7 0 0 0 0,-12 0 0 0 0,-12 0 0 0 0,-10 0 0 0 0,-13 0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53:37.3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21279 10967 16383 0 0,'-5'0'0'0'0,"-6"0"0"0"0,-12 5 0 0 0,-11 7 0 0 0,-11 1 0 0 0,-1 3 0 0 0,-4 4 0 0 0,3-1 0 0 0,3-5 0 0 0,5 2 0 0 0,4-4 0 0 0,3-2 0 0 0,2-4 0 0 0,1-2 0 0 0,1-3 0 0 0,-5 4 0 0 0,-6 2 0 0 0,-13-2 0 0 0,-10 0 0 0 0,-11-2 0 0 0,-7-2 0 0 0,-5 0 0 0 0,-3 0 0 0 0,4-1 0 0 0,11-1 0 0 0,3 1 0 0 0,-1 0 0 0 0,-3 0 0 0 0,0-1 0 0 0,-11 1 0 0 0,-6 0 0 0 0,-12 0 0 0 0,-9 0 0 0 0,-9 0 0 0 0,-19-5 0 0 0,-11-1 0 0 0,2-5 0 0 0,5-1 0 0 0,8 2 0 0 0,18 3 0 0 0,8 2 0 0 0,9 3 0 0 0,6 0 0 0 0,5 2 0 0 0,2 0 0 0 0,3 1 0 0 0,4-1 0 0 0,-2 1 0 0 0,-3-1 0 0 0,4 0 0 0 0,0 0 0 0 0,10 1 0 0 0,13-1 0 0 0,10 0 0 0 0,19-5 0 0 0,25-2 0 0 0,32-4 0 0 0,27-1 0 0 0,24 2 0 0 0,23 3 0 0 0,9 2 0 0 0,21 3 0 0 0,-3 0 0 0 0,12 2 0 0 0,7 0 0 0 0,18 1 0 0 0,-10-1 0 0 0,4 6 0 0 0,9 1 0 0 0,1 4 0 0 0,-9 1 0 0 0,-12 3 0 0 0,-16-2 0 0 0,-11 3 0 0 0,4 4 0 0 0,5-3 0 0 0,-10 2 0 0 0,0-3 0 0 0,3-4 0 0 0,7 1 0 0 0,4-2 0 0 0,-9 2 0 0 0,-12-1 0 0 0,-11-2 0 0 0,-12-4 0 0 0,-11 3 0 0 0,-10 0 0 0 0,-7-2 0 0 0,-4-2 0 0 0,-1-2 0 0 0,-2-2 0 0 0,1 0 0 0 0,0-1 0 0 0,0 0 0 0 0,2 4 0 0 0,-1 3 0 0 0,-4-1 0 0 0,-7-2 0 0 0,-5 0 0 0 0,-6-2 0 0 0,-3-1 0 0 0,2 0 0 0 0,1-1 0 0 0,4-1 0 0 0,10 1 0 0 0,7 0 0 0 0,3 0 0 0 0,7 0 0 0 0,2-1 0 0 0,4 1 0 0 0,5 0 0 0 0,9 0 0 0 0,9 0 0 0 0,9 0 0 0 0,11 0 0 0 0,1 0 0 0 0,10 0 0 0 0,13 0 0 0 0,-2-5 0 0 0,-14-1 0 0 0,-9 0 0 0 0,-4-4 0 0 0,9 0 0 0 0,-6 1 0 0 0,-2 3 0 0 0,-6 2 0 0 0,-10 2 0 0 0,-12-4 0 0 0,-15-1 0 0 0,-14 1 0 0 0,-6 1 0 0 0,-2 2 0 0 0,6 1 0 0 0,10 1 0 0 0,3 1 0 0 0,1 0 0 0 0,-1 0 0 0 0,-2 1 0 0 0,-6-6 0 0 0,-8-1 0 0 0,-8 0 0 0 0,-6 1 0 0 0,-3 1 0 0 0,-3 2 0 0 0,4 1 0 0 0,6 0 0 0 0,1 1 0 0 0,-1 0 0 0 0,3 1 0 0 0,-1-1 0 0 0,-3 0 0 0 0,-2 0 0 0 0,-3-5 0 0 0,-2-1 0 0 0,-2 0 0 0 0,5 1 0 0 0,1 1 0 0 0,0 2 0 0 0,-1 1 0 0 0,-7-5 0 0 0,-3 0 0 0 0,-5-5 0 0 0,-1-1 0 0 0,1 3 0 0 0,3-3 0 0 0,1-4 0 0 0,4 0 0 0 0,-5-1 0 0 0,-5-3 0 0 0,0 1 0 0 0,-4 0 0 0 0,-9 3 0 0 0,-4-1 0 0 0,-8 2 0 0 0,-3-1 0 0 0,-4-2 0 0 0,1-4 0 0 0,2-2 0 0 0,9-3 0 0 0,9 3 0 0 0,4 2 0 0 0,5 4 0 0 0,0 0 0 0 0,2 3 0 0 0,-1-1 0 0 0,-4-2 0 0 0,1 1 0 0 0,-1 0 0 0 0,-3-4 0 0 0,-4-2 0 0 0,-1-2 0 0 0,-3-2 0 0 0,0-2 0 0 0,-1 0 0 0 0,-1 5 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53:37.3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13955 11438 16383 0 0,'-5'0'0'0'0,"-7"0"0"0"0,-6 0 0 0 0,-4 0 0 0 0,-5 0 0 0 0,-1 0 0 0 0,-2 0 0 0 0,0 0 0 0 0,-1 0 0 0 0,1 0 0 0 0,-4 0 0 0 0,-2 0 0 0 0,-5 0 0 0 0,0-5 0 0 0,-2-1 0 0 0,-5-1 0 0 0,-3 2 0 0 0,1 2 0 0 0,5 1 0 0 0,5 0 0 0 0,4 2 0 0 0,4 0 0 0 0,2 0 0 0 0,1 0 0 0 0,1 1 0 0 0,0-1 0 0 0,0 0 0 0 0,-1 0 0 0 0,1 0 0 0 0,-1 0 0 0 0,0 0 0 0 0,-5 0 0 0 0,-1 0 0 0 0,0 0 0 0 0,0 0 0 0 0,3 0 0 0 0,1 0 0 0 0,5-5 0 0 0,3-1 0 0 0,1-1 0 0 0,3-3 0 0 0,0 0 0 0 0,-1-3 0 0 0,2 0 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7T11:57:00.9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14300 5321 16383 0 0,'0'-5'0'0'0,"-5"-2"0"0"0,-6 1 0 0 0,-7 1 0 0 0,-9 1 0 0 0,-11 2 0 0 0,-4 1 0 0 0,-9 1 0 0 0,-6 0 0 0 0,-12 0 0 0 0,-16 0 0 0 0,-12 0 0 0 0,-9 0 0 0 0,3 1 0 0 0,0 4 0 0 0,-3 1 0 0 0,7 1 0 0 0,6-2 0 0 0,8 3 0 0 0,9 1 0 0 0,13-2 0 0 0,7 4 0 0 0,-2-1 0 0 0,-1-2 0 0 0,0 3 0 0 0,5-1 0 0 0,2-1 0 0 0,-5 1 0 0 0,2 1 0 0 0,5-3 0 0 0,2 3 0 0 0,-1-1 0 0 0,-2-2 0 0 0,-2 3 0 0 0,-3-1 0 0 0,5-2 0 0 0,-5-2 0 0 0,-3-3 0 0 0,5 4 0 0 0,-4 0 0 0 0,-12 0 0 0 0,-14-3 0 0 0,3-1 0 0 0,-15-1 0 0 0,0-1 0 0 0,-4-1 0 0 0,0 0 0 0 0,7 0 0 0 0,0-1 0 0 0,1 1 0 0 0,-4 0 0 0 0,-5 0 0 0 0,0 0 0 0 0,2 0 0 0 0,-1 0 0 0 0,5 0 0 0 0,5 0 0 0 0,8 0 0 0 0,3 0 0 0 0,10 0 0 0 0,2 0 0 0 0,-3 0 0 0 0,-4 5 0 0 0,1 1 0 0 0,-2 0 0 0 0,-3 0 0 0 0,-3-3 0 0 0,-3-1 0 0 0,8 0 0 0 0,3-2 0 0 0,3 0 0 0 0,9 0 0 0 0,0 0 0 0 0,-5-1 0 0 0,0 1 0 0 0,-4 0 0 0 0,4 0 0 0 0,0 0 0 0 0,0 0 0 0 0,2 0 0 0 0,2 0 0 0 0,-3 0 0 0 0,-1 0 0 0 0,2 0 0 0 0,6 0 0 0 0,8 0 0 0 0,3 0 0 0 0,-1 0 0 0 0,-1 0 0 0 0,-3 0 0 0 0,2 0 0 0 0,6 0 0 0 0,4 0 0 0 0,0 0 0 0 0,-3 0 0 0 0,0 0 0 0 0,-2 0 0 0 0,2-5 0 0 0,3-2 0 0 0,3 1 0 0 0,4 1 0 0 0,1-4 0 0 0,3 1 0 0 0,0 0 0 0 0,0 3 0 0 0,1 1 0 0 0,5-3 0 0 0,6 0 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7T11:57:00.9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7540 5435 16383 0 0,'0'-5'0'0'0,"0"-7"0"0"0,-5-10 0 0 0,-1-13 0 0 0,-1-4 0 0 0,2-1 0 0 0,2 2 0 0 0,1 2 0 0 0,0 2 0 0 0,2 2 0 0 0,5 7 0 0 0,11 7 0 0 0,9 7 0 0 0,4 5 0 0 0,3 4 0 0 0,5 2 0 0 0,2 1 0 0 0,-1 1 0 0 0,-3-1 0 0 0,-1 0 0 0 0,-2 0 0 0 0,-2 0 0 0 0,0-1 0 0 0,-1 0 0 0 0,-1 0 0 0 0,1 0 0 0 0,-1 0 0 0 0,1 0 0 0 0,0 0 0 0 0,0 0 0 0 0,0 0 0 0 0,0 0 0 0 0,5 0 0 0 0,1 0 0 0 0,10 0 0 0 0,7 0 0 0 0,10 0 0 0 0,-1 0 0 0 0,-2 0 0 0 0,10 0 0 0 0,-2 0 0 0 0,12 0 0 0 0,-3 0 0 0 0,2 0 0 0 0,1 0 0 0 0,2 0 0 0 0,3 0 0 0 0,-4 0 0 0 0,-5 0 0 0 0,-6 0 0 0 0,-5 0 0 0 0,7 0 0 0 0,6 0 0 0 0,5 0 0 0 0,-2 0 0 0 0,5 0 0 0 0,3 0 0 0 0,11-5 0 0 0,14-2 0 0 0,-3 1 0 0 0,5 1 0 0 0,7 1 0 0 0,7-3 0 0 0,3-1 0 0 0,-3 2 0 0 0,-8 1 0 0 0,-19 1 0 0 0,-8-3 0 0 0,-10 0 0 0 0,-9 0 0 0 0,-13 3 0 0 0,-11 0 0 0 0,-10-3 0 0 0,-7 0 0 0 0,-5 1 0 0 0,4 1 0 0 0,0 1 0 0 0,5-3 0 0 0,0 0 0 0 0,0 1 0 0 0,-3 1 0 0 0,-2 1 0 0 0,-1 2 0 0 0,-2 1 0 0 0,-1 1 0 0 0,0 0 0 0 0,0 1 0 0 0,-1-1 0 0 0,1 0 0 0 0,4 1 0 0 0,8-1 0 0 0,5 0 0 0 0,6 0 0 0 0,3 0 0 0 0,3 0 0 0 0,1 0 0 0 0,-5 0 0 0 0,-1 0 0 0 0,-5 0 0 0 0,-1 0 0 0 0,-3 0 0 0 0,0 0 0 0 0,-7-5 0 0 0,0-2 0 0 0,-1 1 0 0 0,3 1 0 0 0,0 1 0 0 0,-2 2 0 0 0,-3 1 0 0 0,-1-4 0 0 0,-2-2 0 0 0,4 1 0 0 0,5 1 0 0 0,7-3 0 0 0,-1-1 0 0 0,-2 2 0 0 0,-5-3 0 0 0,-3 0 0 0 0,-3 1 0 0 0,-3 3 0 0 0,-1 3 0 0 0,0 1 0 0 0,-1 1 0 0 0,0 1 0 0 0,1-5 0 0 0,-1-1 0 0 0,1 0 0 0 0,0 1 0 0 0,0 2 0 0 0,0 1 0 0 0,0 1 0 0 0,0 1 0 0 0,0 0 0 0 0,0 0 0 0 0,0 0 0 0 0,0 0 0 0 0,0 0 0 0 0,5 1 0 0 0,6-1 0 0 0,2-5 0 0 0,-2-2 0 0 0,-2 1 0 0 0,-3 1 0 0 0,-8 6 0 0 0,-3 4 0 0 0,0 5 0 0 0,-1 6 0 0 0,-3 5 0 0 0,-5 4 0 0 0,0-2 0 0 0,-3 0 0 0 0,-4 1 0 0 0,-2 1 0 0 0,-3 1 0 0 0,-7-3 0 0 0,-2-1 0 0 0,-6-4 0 0 0,0-1 0 0 0,-4-2 0 0 0,-3-5 0 0 0,-4-3 0 0 0,-3-4 0 0 0,-1-1 0 0 0,-2-2 0 0 0,-1 0 0 0 0,1-1 0 0 0,-6 0 0 0 0,-6 1 0 0 0,-6-1 0 0 0,0 1 0 0 0,3 0 0 0 0,4 0 0 0 0,4 0 0 0 0,3 0 0 0 0,2 0 0 0 0,2 0 0 0 0,0 0 0 0 0,1 0 0 0 0,-5 0 0 0 0,-7 0 0 0 0,-1 0 0 0 0,1 0 0 0 0,-2 0 0 0 0,-5 0 0 0 0,2 0 0 0 0,-2 0 0 0 0,-2 5 0 0 0,1 1 0 0 0,5 0 0 0 0,4 4 0 0 0,-1 1 0 0 0,2-3 0 0 0,2-2 0 0 0,-3 3 0 0 0,-4 0 0 0 0,0-2 0 0 0,-3 3 0 0 0,2 0 0 0 0,8 3 0 0 0,6 0 0 0 0,2-3 0 0 0,2 2 0 0 0,0-2 0 0 0,4 4 0 0 0,16-2 0 0 0,19-2 0 0 0,17-3 0 0 0,18-3 0 0 0,21-2 0 0 0,8-1 0 0 0,11-1 0 0 0,6 0 0 0 0,6-1 0 0 0,0-4 0 0 0,-5-2 0 0 0,-16 0 0 0 0,-15 2 0 0 0,-14 1 0 0 0,-20 2 0 0 0,-21 1 0 0 0,-26 0 0 0 0,-25 1 0 0 0,-25 1 0 0 0,-21 4 0 0 0,-21 7 0 0 0,-10 1 0 0 0,-11-2 0 0 0,3 3 0 0 0,3-2 0 0 0,7-2 0 0 0,20-3 0 0 0,10-3 0 0 0,6-2 0 0 0,7-2 0 0 0,6 0 0 0 0,9 5 0 0 0,11 1 0 0 0,8-1 0 0 0,5 0 0 0 0,5-2 0 0 0,2-1 0 0 0,-4-1 0 0 0,-2 0 0 0 0,-4-1 0 0 0,-2 0 0 0 0,2-1 0 0 0,-2 1 0 0 0,-5-5 0 0 0,-5-2 0 0 0,-8 1 0 0 0,-9 1 0 0 0,-3-4 0 0 0,0 1 0 0 0,3 0 0 0 0,2 3 0 0 0,3 1 0 0 0,2-3 0 0 0,1 0 0 0 0,-4 0 0 0 0,4 2 0 0 0,-3 2 0 0 0,-16 1 0 0 0,-9 1 0 0 0,-5 1 0 0 0,-1 0 0 0 0,5 1 0 0 0,-7-6 0 0 0,-7-1 0 0 0,4 0 0 0 0,-6 1 0 0 0,4 1 0 0 0,6 2 0 0 0,2 1 0 0 0,4 0 0 0 0,1 1 0 0 0,10 1 0 0 0,4-1 0 0 0,4 0 0 0 0,5 0 0 0 0,7 1 0 0 0,9-1 0 0 0,3 0 0 0 0,4 0 0 0 0,4 0 0 0 0,-2 0 0 0 0,-3 0 0 0 0,-11 0 0 0 0,0 0 0 0 0,-1 0 0 0 0,-1 0 0 0 0,-2 0 0 0 0,5-5 0 0 0,0-2 0 0 0,0 1 0 0 0,4 1 0 0 0,5 1 0 0 0,5 2 0 0 0,4 1 0 0 0,2-4 0 0 0,-2-2 0 0 0,-6 1 0 0 0,-1 1 0 0 0,2 2 0 0 0,2 1 0 0 0,3 1 0 0 0,2 0 0 0 0,1 1 0 0 0,2 1 0 0 0,0-1 0 0 0,1 0 0 0 0,-1-4 0 0 0,1-3 0 0 0,-1 1 0 0 0,0 1 0 0 0,0 1 0 0 0,-4 2 0 0 0,-3 1 0 0 0,11 5 0 0 0,14 3 0 0 0,18-1 0 0 0,19 5 0 0 0,10-1 0 0 0,12-1 0 0 0,10 2 0 0 0,3 0 0 0 0,2-3 0 0 0,-5-2 0 0 0,-7-2 0 0 0,-8-2 0 0 0,-11 4 0 0 0,-6 0 0 0 0,-2 0 0 0 0,-1-1 0 0 0,1-2 0 0 0,1-1 0 0 0,2-1 0 0 0,0-1 0 0 0,2 0 0 0 0,0 0 0 0 0,0-1 0 0 0,0 1 0 0 0,5 0 0 0 0,2 0 0 0 0,-1 0 0 0 0,9 5 0 0 0,7 1 0 0 0,9 0 0 0 0,10-1 0 0 0,7-1 0 0 0,-4-2 0 0 0,4-1 0 0 0,-4 0 0 0 0,-1-1 0 0 0,12 0 0 0 0,1-1 0 0 0,12 1 0 0 0,13 0 0 0 0,14 0 0 0 0,9 0 0 0 0,7 0 0 0 0,4 0 0 0 0,8 0 0 0 0,2-5 0 0 0,0-2 0 0 0,-2 1 0 0 0,-12 1 0 0 0,-4 1 0 0 0,-2 2 0 0 0,-9-4 0 0 0,-10-1 0 0 0,-20 1 0 0 0,-16 1 0 0 0,-17-3 0 0 0,-14-1 0 0 0,-10 2 0 0 0,-7 2 0 0 0,-3 1 0 0 0,-2 2 0 0 0,4 1 0 0 0,8 1 0 0 0,2 0 0 0 0,-2-4 0 0 0,-1-3 0 0 0,-2 1 0 0 0,-3 2 0 0 0,-1 0 0 0 0,-2 2 0 0 0,0 1 0 0 0,0 1 0 0 0,-1-1 0 0 0,6 2 0 0 0,1-1 0 0 0,0 0 0 0 0,-1 0 0 0 0,-2 1 0 0 0,0-1 0 0 0,-2 0 0 0 0,-1 0 0 0 0,0 0 0 0 0,0 0 0 0 0,-5-5 0 0 0,-2-2 0 0 0,-4-4 0 0 0,-1-6 0 0 0,2 1 0 0 0,-2-2 0 0 0,-5-4 0 0 0,2 3 0 0 0,-2 0 0 0 0,-4-3 0 0 0,-7-2 0 0 0,-4-1 0 0 0,-7 2 0 0 0,-6 1 0 0 0,-11 0 0 0 0,-10-3 0 0 0,-4 4 0 0 0,-9 1 0 0 0,-7-2 0 0 0,2 3 0 0 0,-5 5 0 0 0,-2 0 0 0 0,5 2 0 0 0,2 3 0 0 0,1-1 0 0 0,-1 0 0 0 0,-1 2 0 0 0,0-2 0 0 0,4 0 0 0 0,6 3 0 0 0,6 1 0 0 0,5 2 0 0 0,3 3 0 0 0,2 0 0 0 0,-3 1 0 0 0,-1 5 0 0 0,-5 2 0 0 0,-11 0 0 0 0,-11-2 0 0 0,-15 4 0 0 0,-10 0 0 0 0,-4-2 0 0 0,-7-1 0 0 0,-7-3 0 0 0,4 4 0 0 0,5 1 0 0 0,-1-2 0 0 0,0 4 0 0 0,3 0 0 0 0,6-2 0 0 0,-1 3 0 0 0,0-1 0 0 0,-1 3 0 0 0,5 0 0 0 0,3-3 0 0 0,-5-3 0 0 0,-3-3 0 0 0,-6-2 0 0 0,9-1 0 0 0,3-1 0 0 0,7 0 0 0 0,6-1 0 0 0,5 1 0 0 0,-1-1 0 0 0,5 1 0 0 0,-1 5 0 0 0,-5 1 0 0 0,-6 0 0 0 0,-5-1 0 0 0,-5-1 0 0 0,-2-2 0 0 0,3-1 0 0 0,1 0 0 0 0,4-1 0 0 0,0 0 0 0 0,9 0 0 0 0,6-1 0 0 0,8 1 0 0 0,4 0 0 0 0,5 0 0 0 0,1 0 0 0 0,-3 0 0 0 0,-7 0 0 0 0,-10 0 0 0 0,-8 0 0 0 0,-8 0 0 0 0,1 0 0 0 0,4 0 0 0 0,4 0 0 0 0,10 0 0 0 0,10 0 0 0 0,9 0 0 0 0,7 0 0 0 0,3 0 0 0 0,4 0 0 0 0,-4 0 0 0 0,-2 0 0 0 0,-4 0 0 0 0,9 0 0 0 0,9-5 0 0 0,18-2 0 0 0,19 1 0 0 0,22 1 0 0 0,14-4 0 0 0,12 1 0 0 0,6-5 0 0 0,0 1 0 0 0,-7 2 0 0 0,-9 3 0 0 0,-10 3 0 0 0,-6 1 0 0 0,-11-3 0 0 0,-20 0 0 0 0,-21 0 0 0 0,-18 1 0 0 0,-33-3 0 0 0,-26-5 0 0 0,-22-1 0 0 0,-7 3 0 0 0,12 2 0 0 0,14-1 0 0 0,28 0 0 0 0,30 3 0 0 0,46 1 0 0 0,35 3 0 0 0,30 1 0 0 0,37 2 0 0 0,13 0 0 0 0,20 0 0 0 0,10 1 0 0 0,-6-1 0 0 0,-25 5 0 0 0,-33 7 0 0 0,-37 6 0 0 0,-33 5 0 0 0,-30 8 0 0 0,-19 4 0 0 0,-19 6 0 0 0,-7-4 0 0 0,-4-3 0 0 0,-3-8 0 0 0,5-3 0 0 0,6-6 0 0 0,12 0 0 0 0,6-4 0 0 0,5-3 0 0 0,6 1 0 0 0,2-2 0 0 0,3 4 0 0 0,1-2 0 0 0,-4-1 0 0 0,2 1 0 0 0,-1 5 0 0 0,-3-1 0 0 0,-3-3 0 0 0,3 1 0 0 0,-1-1 0 0 0,4 2 0 0 0,-1 4 0 0 0,-1 3 0 0 0,1 4 0 0 0,0-3 0 0 0,2 0 0 0 0,5 1 0 0 0,-2-4 0 0 0,3 1 0 0 0,1 1 0 0 0,-1-3 0 0 0,0 1 0 0 0,2 2 0 0 0,3 2 0 0 0,2 2 0 0 0,1 2 0 0 0,1 1 0 0 0,1-4 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7T11:57:00.9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7197 5606 16383 0 0,'5'0'0'0'0,"6"0"0"0"0,12-5 0 0 0,6-7 0 0 0,9-1 0 0 0,2 2 0 0 0,0 3 0 0 0,2-3 0 0 0,5 1 0 0 0,3 2 0 0 0,4 2 0 0 0,2 3 0 0 0,6-4 0 0 0,3 0 0 0 0,0 1 0 0 0,-6 1 0 0 0,-8 2 0 0 0,-8 1 0 0 0,-6 1 0 0 0,0-4 0 0 0,-1-1 0 0 0,-2 0 0 0 0,-1 1 0 0 0,-2-3 0 0 0,-1-1 0 0 0,-1 2 0 0 0,0 2 0 0 0,-1 1 0 0 0,1-3 0 0 0,0 0 0 0 0,0 0 0 0 0,-1 2 0 0 0,-4-3 0 0 0,-1 0 0 0 0,-1 1 0 0 0,2-3 0 0 0,2 0 0 0 0,1 1 0 0 0,0 3 0 0 0,12 3 0 0 0,18 1 0 0 0,14 1 0 0 0,0 1 0 0 0,3 0 0 0 0,4-5 0 0 0,3-1 0 0 0,-3 0 0 0 0,6-3 0 0 0,-2-1 0 0 0,10 1 0 0 0,4-2 0 0 0,11 1 0 0 0,20 1 0 0 0,20-2 0 0 0,-1 1 0 0 0,-1-3 0 0 0,0-5 0 0 0,-5 2 0 0 0,-12-2 0 0 0,-7-3 0 0 0,-6-2 0 0 0,-6 2 0 0 0,-3 0 0 0 0,-9-2 0 0 0,-2-1 0 0 0,3-2 0 0 0,0-1 0 0 0,3 3 0 0 0,-2 2 0 0 0,3 4 0 0 0,4 0 0 0 0,-2 4 0 0 0,-4-2 0 0 0,-3-2 0 0 0,-4 2 0 0 0,2-2 0 0 0,-1 3 0 0 0,4 3 0 0 0,-5 4 0 0 0,-8-1 0 0 0,-9 0 0 0 0,-8 3 0 0 0,-5 1 0 0 0,-4 2 0 0 0,-1 1 0 0 0,-2 2 0 0 0,0 0 0 0 0,6 0 0 0 0,6 1 0 0 0,7-1 0 0 0,5 0 0 0 0,-6 1 0 0 0,-5-1 0 0 0,0 0 0 0 0,-7 0 0 0 0,-9 0 0 0 0,-9 0 0 0 0,-6 0 0 0 0,-10 5 0 0 0,-5 1 0 0 0,-1 5 0 0 0,0 1 0 0 0,2 3 0 0 0,1 4 0 0 0,2 3 0 0 0,0 4 0 0 0,2 1 0 0 0,0 2 0 0 0,-5 0 0 0 0,-1-4 0 0 0,-5-1 0 0 0,0-6 0 0 0,1-5 0 0 0,-2 0 0 0 0,1-3 0 0 0,-3 3 0 0 0,1 4 0 0 0,3 3 0 0 0,3-1 0 0 0,-2-9 0 0 0,-5-11 0 0 0,-9-10 0 0 0,-7-8 0 0 0,-2-7 0 0 0,-1-2 0 0 0,0-3 0 0 0,1 0 0 0 0,-4 5 0 0 0,-1 2 0 0 0,1 0 0 0 0,2-1 0 0 0,2-1 0 0 0,0-1 0 0 0,2-1 0 0 0,1 0 0 0 0,0-1 0 0 0,5 10 0 0 0,2 13 0 0 0,5 22 0 0 0,0 18 0 0 0,-2 9 0 0 0,-3 1 0 0 0,3 4 0 0 0,-1-2 0 0 0,-1-4 0 0 0,-3-3 0 0 0,-2-5 0 0 0,-1-2 0 0 0,-1-2 0 0 0,-1-1 0 0 0,-6-6 0 0 0,-1-1 0 0 0,1 0 0 0 0,0 1 0 0 0,2 2 0 0 0,-3-3 0 0 0,-1-1 0 0 0,-3 1 0 0 0,-1 2 0 0 0,-2 2 0 0 0,0 1 0 0 0,-2 6 0 0 0,2 2 0 0 0,3 1 0 0 0,-1-2 0 0 0,-4-6 0 0 0,-4-8 0 0 0,-3-7 0 0 0,-3-6 0 0 0,-2-5 0 0 0,-2-1 0 0 0,1-2 0 0 0,-1-1 0 0 0,0 0 0 0 0,1 1 0 0 0,-1 0 0 0 0,1 1 0 0 0,0-1 0 0 0,0 1 0 0 0,0 0 0 0 0,0 0 0 0 0,0 0 0 0 0,0 1 0 0 0,0-1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0,-5 0 0 0 0,-1 0 0 0 0,-1 0 0 0 0,2 0 0 0 0,-3 0 0 0 0,-1 0 0 0 0,2 0 0 0 0,1 0 0 0 0,3 0 0 0 0,1 0 0 0 0,1 0 0 0 0,-4 0 0 0 0,-2 0 0 0 0,-4 0 0 0 0,-5 0 0 0 0,-5 0 0 0 0,-3 0 0 0 0,-4 0 0 0 0,-1 0 0 0 0,4 0 0 0 0,7 0 0 0 0,1 0 0 0 0,-2 0 0 0 0,3 0 0 0 0,4 0 0 0 0,4 0 0 0 0,3 0 0 0 0,3 0 0 0 0,2 0 0 0 0,-5 0 0 0 0,-6 0 0 0 0,-6 0 0 0 0,0 0 0 0 0,3 0 0 0 0,4 0 0 0 0,3 0 0 0 0,-2 0 0 0 0,1 0 0 0 0,-4 0 0 0 0,-4 0 0 0 0,-4 0 0 0 0,-5 0 0 0 0,3 0 0 0 0,0 0 0 0 0,4 0 0 0 0,5 0 0 0 0,-1 0 0 0 0,3 0 0 0 0,3 0 0 0 0,-3 0 0 0 0,2 0 0 0 0,1 0 0 0 0,-7 0 0 0 0,-6 0 0 0 0,-10 0 0 0 0,-13 0 0 0 0,-11 0 0 0 0,-4 0 0 0 0,-13 0 0 0 0,-8 0 0 0 0,-1 0 0 0 0,8 0 0 0 0,2 0 0 0 0,-1 0 0 0 0,-4 0 0 0 0,2 0 0 0 0,2-5 0 0 0,15-2 0 0 0,12 1 0 0 0,8 1 0 0 0,6 1 0 0 0,8 2 0 0 0,3-4 0 0 0,0-1 0 0 0,3 1 0 0 0,5 1 0 0 0,-1 2 0 0 0,-2 1 0 0 0,-5 1 0 0 0,-3 0 0 0 0,-3 1 0 0 0,-2-4 0 0 0,4-3 0 0 0,1 1 0 0 0,0 2 0 0 0,3 0 0 0 0,6 2 0 0 0,4 1 0 0 0,5 0 0 0 0,3 1 0 0 0,1 1 0 0 0,2-1 0 0 0,0 0 0 0 0,0 0 0 0 0,0 1 0 0 0,-1-1 0 0 0,1 0 0 0 0,-1 0 0 0 0,0 0 0 0 0,0 0 0 0 0,0 0 0 0 0,0 0 0 0 0,0 0 0 0 0,0 0 0 0 0,0 0 0 0 0,0 0 0 0 0,-5 5 0 0 0,-1 1 0 0 0,-1 0 0 0 0,-3-1 0 0 0,0-1 0 0 0,2-2 0 0 0,1-1 0 0 0,-1 5 0 0 0,-1 0 0 0 0,1 0 0 0 0,3-1 0 0 0,2-1 0 0 0,6 2 0 0 0,3 2 0 0 0,5 4 0 0 0,1-1 0 0 0,3 4 0 0 0,4 3 0 0 0,4 4 0 0 0,-2-1 0 0 0,0 0 0 0 0,2 1 0 0 0,1 3 0 0 0,2 1 0 0 0,2 1 0 0 0,0 2 0 0 0,1 0 0 0 0,0 0 0 0 0,1 0 0 0 0,-1 1 0 0 0,0-1 0 0 0,1 0 0 0 0,-1 0 0 0 0,5-5 0 0 0,1-1 0 0 0,1 0 0 0 0,-2 1 0 0 0,3 1 0 0 0,1 2 0 0 0,-2 0 0 0 0,-1 2 0 0 0,-3 0 0 0 0,-1 0 0 0 0,-1 0 0 0 0,0 1 0 0 0,-2-1 0 0 0,1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0,-5-5 0 0 0,-2-1 0 0 0,1-6 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7T11:57:00.9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25190 7800 16383 0 0,'-109'-10'0'0'0,"-50"-8"0"0"0,-18-1 0 0 0,-102-13 0 0 0,-43-14 0 0 0,-51-15 0 0 0,24-3 0 0 0,56 11 0 0 0,63 9 0 0 0,51 7 0 0 0,46 10 0 0 0,40 9 0 0 0,32 8 0 0 0,21 6 0 0 0,-2 3 0 0 0,0-3 0 0 0,4-1 0 0 0,2 1 0 0 0,3 1 0 0 0,2 0 0 0 0,1 2 0 0 0,1 0 0 0 0,0 1 0 0 0,1 0 0 0 0,4-5 0 0 0,2-1 0 0 0,0 0 0 0 0,-2 1 0 0 0,4-4 0 0 0,0 1 0 0 0,-2 0 0 0 0,4-2 0 0 0,-1 0 0 0 0,3 1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7T11:57:00.9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21828 7291 16383 0 0,'0'-5'0'0'0,"0"-7"0"0"0,0-5 0 0 0,0-6 0 0 0,0-3 0 0 0,0-3 0 0 0,0-1 0 0 0,0 0 0 0 0,0 0 0 0 0,5 5 0 0 0,2 1 0 0 0,-1 1 0 0 0,-1-1 0 0 0,-2-2 0 0 0,0 0 0 0 0,-2-2 0 0 0,-1-1 0 0 0,-5 5 0 0 0,-1 2 0 0 0,-1 4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2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15434 14940 16383 0 0,'-5'0'0'0'0,"-7"0"0"0"0,-5 0 0 0 0,-6 0 0 0 0,-4 0 0 0 0,-1 0 0 0 0,-7 0 0 0 0,-2 0 0 0 0,-4 0 0 0 0,-6 0 0 0 0,-4 0 0 0 0,-3 0 0 0 0,-3 0 0 0 0,4 0 0 0 0,0 0 0 0 0,1 0 0 0 0,3 0 0 0 0,5 0 0 0 0,5 0 0 0 0,5 0 0 0 0,3 0 0 0 0,-4 0 0 0 0,-4 0 0 0 0,-2 0 0 0 0,1 0 0 0 0,-6 0 0 0 0,-6 0 0 0 0,1 0 0 0 0,4 0 0 0 0,0 0 0 0 0,4 5 0 0 0,-1 2 0 0 0,2-1 0 0 0,-2-1 0 0 0,-8-1 0 0 0,-5-2 0 0 0,-3-1 0 0 0,-6 0 0 0 0,-6-1 0 0 0,-1 0 0 0 0,-3-1 0 0 0,1 1 0 0 0,5 0 0 0 0,8 0 0 0 0,0-1 0 0 0,1 1 0 0 0,1 0 0 0 0,-4 0 0 0 0,-1 0 0 0 0,0 0 0 0 0,2 0 0 0 0,2 0 0 0 0,-4 0 0 0 0,4 0 0 0 0,3 0 0 0 0,1 0 0 0 0,1 0 0 0 0,5 0 0 0 0,1 0 0 0 0,4 0 0 0 0,-5 0 0 0 0,-3 0 0 0 0,-3 0 0 0 0,-2 0 0 0 0,1 0 0 0 0,-2 0 0 0 0,6 0 0 0 0,7 0 0 0 0,-4 0 0 0 0,-2 0 0 0 0,-3 0 0 0 0,-1 0 0 0 0,-6 0 0 0 0,-2 0 0 0 0,0 0 0 0 0,1 0 0 0 0,-3 0 0 0 0,0 0 0 0 0,-4 0 0 0 0,1 0 0 0 0,7 0 0 0 0,0 0 0 0 0,0 0 0 0 0,2 0 0 0 0,0 0 0 0 0,2 0 0 0 0,-5 0 0 0 0,4 0 0 0 0,-2 0 0 0 0,-11 0 0 0 0,2 0 0 0 0,-1 0 0 0 0,1 0 0 0 0,-2 0 0 0 0,2 0 0 0 0,-2 0 0 0 0,7 0 0 0 0,-1 0 0 0 0,-4 0 0 0 0,1 0 0 0 0,-7 0 0 0 0,-6 0 0 0 0,-9 0 0 0 0,3-4 0 0 0,-5-3 0 0 0,-10-4 0 0 0,-3-1 0 0 0,-7 2 0 0 0,-9-2 0 0 0,6 1 0 0 0,4 2 0 0 0,1 3 0 0 0,14 2 0 0 0,10 2 0 0 0,10 1 0 0 0,7-4 0 0 0,8-1 0 0 0,3 0 0 0 0,2 2 0 0 0,7 1 0 0 0,1 1 0 0 0,0 1 0 0 0,4 0 0 0 0,-1 1 0 0 0,-2 1 0 0 0,-3-1 0 0 0,3 0 0 0 0,0 0 0 0 0,3 0 0 0 0,0 0 0 0 0,-3 1 0 0 0,3-1 0 0 0,-6 0 0 0 0,1 0 0 0 0,-6 0 0 0 0,-2-1 0 0 0,-7-3 0 0 0,-2-3 0 0 0,-3 1 0 0 0,-1 1 0 0 0,8 1 0 0 0,4 2 0 0 0,4 1 0 0 0,0 0 0 0 0,0 1 0 0 0,1 0 0 0 0,3 1 0 0 0,-3-1 0 0 0,2 0 0 0 0,-4 0 0 0 0,-3 0 0 0 0,-10 1 0 0 0,1-1 0 0 0,-2 0 0 0 0,-9 0 0 0 0,-6 0 0 0 0,3-1 0 0 0,0 1 0 0 0,9 0 0 0 0,3 0 0 0 0,3 0 0 0 0,3 0 0 0 0,4 0 0 0 0,1 0 0 0 0,2 0 0 0 0,5 0 0 0 0,2 0 0 0 0,0 0 0 0 0,-1 0 0 0 0,-2 0 0 0 0,3 0 0 0 0,1 0 0 0 0,-1 0 0 0 0,3 0 0 0 0,0 0 0 0 0,-7 0 0 0 0,-3-4 0 0 0,2-3 0 0 0,2 1 0 0 0,4 1 0 0 0,2 1 0 0 0,-7 2 0 0 0,2 1 0 0 0,-5-5 0 0 0,-8 0 0 0 0,-12-5 0 0 0,2-1 0 0 0,0 3 0 0 0,7 2 0 0 0,5 2 0 0 0,10 3 0 0 0,8 0 0 0 0,7 2 0 0 0,6 1 0 0 0,-2-1 0 0 0,0 0 0 0 0,2 1 0 0 0,0-1 0 0 0,-3 0 0 0 0,0 1 0 0 0,0-1 0 0 0,-3 0 0 0 0,0 0 0 0 0,-3 0 0 0 0,0 0 0 0 0,3 0 0 0 0,3 0 0 0 0,3-1 0 0 0,1 1 0 0 0,2 0 0 0 0,1 0 0 0 0,1 0 0 0 0,-1 0 0 0 0,1 0 0 0 0,-6 0 0 0 0,-1 0 0 0 0,0 0 0 0 0,1 0 0 0 0,2 0 0 0 0,0 0 0 0 0,7 0 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7T11:57:00.9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21828 6800 16383 0 0,'5'0'0'0'0,"7"5"0"0"0,10 6 0 0 0,12 2 0 0 0,6 3 0 0 0,0-1 0 0 0,-2-3 0 0 0,-2 2 0 0 0,-2-2 0 0 0,-3-3 0 0 0,0-3 0 0 0,-2-3 0 0 0,5 4 0 0 0,1 0 0 0 0,0-1 0 0 0,-2-2 0 0 0,-1-1 0 0 0,-1-1 0 0 0,4 4 0 0 0,1 1 0 0 0,5-1 0 0 0,4-1 0 0 0,0-2 0 0 0,2-1 0 0 0,3-1 0 0 0,-2-1 0 0 0,1 5 0 0 0,1 1 0 0 0,-2 0 0 0 0,0-1 0 0 0,2-2 0 0 0,3 4 0 0 0,1 1 0 0 0,-3-1 0 0 0,0-2 0 0 0,-4-2 0 0 0,-1-1 0 0 0,3-1 0 0 0,12 4 0 0 0,1 2 0 0 0,4-1 0 0 0,6 3 0 0 0,6 1 0 0 0,-6-2 0 0 0,-10-2 0 0 0,-10-2 0 0 0,-5-1 0 0 0,-5 2 0 0 0,0 2 0 0 0,-2-1 0 0 0,-3-1 0 0 0,-3-2 0 0 0,-2-1 0 0 0,-2-1 0 0 0,-1-1 0 0 0,10 5 0 0 0,12 1 0 0 0,18 5 0 0 0,7 0 0 0 0,5-1 0 0 0,3 2 0 0 0,3-1 0 0 0,-4-2 0 0 0,-11-2 0 0 0,-17-4 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7T11:57:00.9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25603 7294 16383 0 0,'5'0'0'0'0,"2"-5"0"0"0,-6-2 0 0 0,-2-4 0 0 0,-7-5 0 0 0,-1-6 0 0 0,-5-3 0 0 0,1-2 0 0 0,2-2 0 0 0,-2 4 0 0 0,1 2 0 0 0,3-1 0 0 0,-2-1 0 0 0,1-1 0 0 0,2-1 0 0 0,2-1 0 0 0,3-1 0 0 0,1 0 0 0 0,1 0 0 0 0,6 5 0 0 0,2 1 0 0 0,0 0 0 0 0,-6 4 0 0 0,-9 10 0 0 0,-12 7 0 0 0,-8 8 0 0 0,-4 8 0 0 0,-7 2 0 0 0,-1 3 0 0 0,-4-2 0 0 0,-4 2 0 0 0,1-3 0 0 0,8 1 0 0 0,6-3 0 0 0,4-3 0 0 0,2 1 0 0 0,0-1 0 0 0,1-3 0 0 0,-1-3 0 0 0,-1-2 0 0 0,0-1 0 0 0,-6-2 0 0 0,-1 0 0 0 0,0 0 0 0 0,0-1 0 0 0,3 1 0 0 0,0-1 0 0 0,2 1 0 0 0,1 0 0 0 0,0 0 0 0 0,0 0 0 0 0,0 0 0 0 0,0 0 0 0 0,1 0 0 0 0,-6 0 0 0 0,-2 0 0 0 0,1-5 0 0 0,1-1 0 0 0,2-1 0 0 0,-5 2 0 0 0,1 2 0 0 0,-5 0 0 0 0,-5 2 0 0 0,1 1 0 0 0,3 0 0 0 0,-1 0 0 0 0,-4 0 0 0 0,2 1 0 0 0,3-1 0 0 0,5 0 0 0 0,2 0 0 0 0,4 0 0 0 0,1 0 0 0 0,1 0 0 0 0,0 0 0 0 0,1 0 0 0 0,0 0 0 0 0,-6 0 0 0 0,-1 0 0 0 0,-5 0 0 0 0,0 0 0 0 0,1 0 0 0 0,3 0 0 0 0,2 0 0 0 0,2 0 0 0 0,-3 0 0 0 0,-1 0 0 0 0,-4-5 0 0 0,0-1 0 0 0,2-1 0 0 0,2 2 0 0 0,3 2 0 0 0,1 0 0 0 0,2-3 0 0 0,1-1 0 0 0,0 1 0 0 0,1 1 0 0 0,-1 2 0 0 0,1 1 0 0 0,4-4 0 0 0,2-1 0 0 0,-1 1 0 0 0,-1 1 0 0 0,-1 2 0 0 0,-7 1 0 0 0,-2 1 0 0 0,-1 1 0 0 0,1 0 0 0 0,1 0 0 0 0,1 0 0 0 0,2 1 0 0 0,0-1 0 0 0,6 5 0 0 0,2 2 0 0 0,-1-1 0 0 0,-1 4 0 0 0,-1 0 0 0 0,-1-2 0 0 0,3 4 0 0 0,1-2 0 0 0,-1-1 0 0 0,4 2 0 0 0,0-1 0 0 0,-2-2 0 0 0,-2 3 0 0 0,-2-1 0 0 0,-2 3 0 0 0,-1-1 0 0 0,4 3 0 0 0,1-1 0 0 0,0-4 0 0 0,4 2 0 0 0,5 4 0 0 0,4 4 0 0 0,10 4 0 0 0,9-3 0 0 0,4 1 0 0 0,3-4 0 0 0,5-5 0 0 0,4-5 0 0 0,2 2 0 0 0,2-2 0 0 0,5-1 0 0 0,3 2 0 0 0,-1 1 0 0 0,3-3 0 0 0,1 4 0 0 0,3-1 0 0 0,-1-2 0 0 0,-3-2 0 0 0,-3-3 0 0 0,-2-1 0 0 0,-3-1 0 0 0,-1-1 0 0 0,-1 0 0 0 0,0-1 0 0 0,-1 1 0 0 0,1-1 0 0 0,-1 1 0 0 0,1 0 0 0 0,0 0 0 0 0,4 0 0 0 0,8 0 0 0 0,6 0 0 0 0,4 0 0 0 0,5 0 0 0 0,-4 0 0 0 0,-4 0 0 0 0,-7 0 0 0 0,-4 0 0 0 0,-5 0 0 0 0,-1 0 0 0 0,-3 0 0 0 0,5 0 0 0 0,2 0 0 0 0,-1 0 0 0 0,-1 0 0 0 0,-1 0 0 0 0,-1 0 0 0 0,-1-5 0 0 0,-1-2 0 0 0,0 1 0 0 0,0 1 0 0 0,0 2 0 0 0,5 0 0 0 0,6 2 0 0 0,2 1 0 0 0,-2 0 0 0 0,-2 0 0 0 0,-4 0 0 0 0,9 5 0 0 0,5 2 0 0 0,1 0 0 0 0,-4-2 0 0 0,-4-2 0 0 0,-5 0 0 0 0,-3-2 0 0 0,-2-1 0 0 0,-2 5 0 0 0,0 2 0 0 0,-1-1 0 0 0,0-2 0 0 0,0 0 0 0 0,6-2 0 0 0,11-1 0 0 0,8-1 0 0 0,5 0 0 0 0,-3 0 0 0 0,0 0 0 0 0,-5-1 0 0 0,-1 1 0 0 0,-4 0 0 0 0,-5 0 0 0 0,-4 0 0 0 0,-3 0 0 0 0,2 0 0 0 0,1 5 0 0 0,-2 1 0 0 0,-1 1 0 0 0,-1-2 0 0 0,-1-2 0 0 0,-7 0 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7T11:57:02.71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7027 2596 16383 0 0,'0'-5'0'0'0,"-5"-2"0"0"0,-7 1 0 0 0,-5 1 0 0 0,-11 1 0 0 0,-15 2 0 0 0,-10 1 0 0 0,-10 0 0 0 0,-6 1 0 0 0,-4 5 0 0 0,-1 2 0 0 0,3 0 0 0 0,4-2 0 0 0,2-1 0 0 0,4-2 0 0 0,2-1 0 0 0,0 0 0 0 0,7-1 0 0 0,6 0 0 0 0,6-1 0 0 0,6 1 0 0 0,3 0 0 0 0,-4 0 0 0 0,-4 0 0 0 0,-7 0 0 0 0,-9 0 0 0 0,-1 0 0 0 0,0 0 0 0 0,-2 0 0 0 0,1 0 0 0 0,-1 0 0 0 0,0 0 0 0 0,5 0 0 0 0,-3 0 0 0 0,-3 0 0 0 0,0 0 0 0 0,-1 0 0 0 0,-4 0 0 0 0,-7 0 0 0 0,0 0 0 0 0,-4 0 0 0 0,-3 0 0 0 0,1 0 0 0 0,0 0 0 0 0,-3 0 0 0 0,-2 0 0 0 0,-2 0 0 0 0,4 0 0 0 0,0 0 0 0 0,-1 0 0 0 0,3 0 0 0 0,1 0 0 0 0,-7 0 0 0 0,2 0 0 0 0,-1 0 0 0 0,-1 0 0 0 0,4 0 0 0 0,6 0 0 0 0,1 0 0 0 0,7 0 0 0 0,11 0 0 0 0,9 0 0 0 0,8 0 0 0 0,5 0 0 0 0,9 0 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7T11:57:02.7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3096 2522 16383 0 0,'0'-5'0'0'0,"5"-1"0"0"0,11-5 0 0 0,8-1 0 0 0,10 2 0 0 0,4 3 0 0 0,6 2 0 0 0,-1 2 0 0 0,-2 2 0 0 0,-3 1 0 0 0,-3 0 0 0 0,-2 1 0 0 0,2-1 0 0 0,6 1 0 0 0,5-1 0 0 0,5 0 0 0 0,-1 0 0 0 0,0 0 0 0 0,-2 0 0 0 0,-6 0 0 0 0,1 0 0 0 0,-3 0 0 0 0,-2 0 0 0 0,-4 0 0 0 0,-2 0 0 0 0,-1 0 0 0 0,3 0 0 0 0,6 0 0 0 0,6 0 0 0 0,0 0 0 0 0,13 0 0 0 0,5 0 0 0 0,7 0 0 0 0,1 0 0 0 0,3 0 0 0 0,4 0 0 0 0,3 0 0 0 0,2 0 0 0 0,-3 0 0 0 0,0 0 0 0 0,-10 0 0 0 0,-6 0 0 0 0,-10 0 0 0 0,-4 0 0 0 0,-6 0 0 0 0,-6 0 0 0 0,1 0 0 0 0,-2 0 0 0 0,3 0 0 0 0,4 0 0 0 0,4 0 0 0 0,-1 0 0 0 0,-4 0 0 0 0,-4 0 0 0 0,-5 0 0 0 0,-2 0 0 0 0,2 0 0 0 0,0 0 0 0 0,0 0 0 0 0,-2 0 0 0 0,4 0 0 0 0,0 0 0 0 0,4 0 0 0 0,4 0 0 0 0,1 0 0 0 0,6 0 0 0 0,-1 0 0 0 0,2 0 0 0 0,-4 0 0 0 0,-6 0 0 0 0,-4 0 0 0 0,-4 0 0 0 0,-4 0 0 0 0,-2 0 0 0 0,0 0 0 0 0,-1 0 0 0 0,0 0 0 0 0,0 0 0 0 0,0 0 0 0 0,1 0 0 0 0,0 0 0 0 0,0 0 0 0 0,0 0 0 0 0,5 0 0 0 0,1 0 0 0 0,-5-5 0 0 0,-2-1 0 0 0,-2-1 0 0 0,1 2 0 0 0,-1 2 0 0 0,1 1 0 0 0,1 0 0 0 0,1 2 0 0 0,-1 0 0 0 0,-4-5 0 0 0,-6-1 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7T11:57:02.71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6800 2619 16383 0 0,'5'0'0'0'0,"1"0"0"0"0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7T11:57:02.7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6826 2619 16383 0 0,'0'0'0'0'0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7T11:57:02.71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14796 4365 16383 0 0,'0'-5'0'0'0,"4"-2"0"0"0,13 1 0 0 0,7 1 0 0 0,10 1 0 0 0,9 2 0 0 0,7 1 0 0 0,10 0 0 0 0,-1 1 0 0 0,0 1 0 0 0,5-1 0 0 0,5-5 0 0 0,7-1 0 0 0,-5 0 0 0 0,-4 1 0 0 0,-5 1 0 0 0,-2 2 0 0 0,3 1 0 0 0,6 1 0 0 0,1 0 0 0 0,3 0 0 0 0,-5 0 0 0 0,-6 0 0 0 0,-2 0 0 0 0,-7 1 0 0 0,3-1 0 0 0,1 0 0 0 0,1 0 0 0 0,0 0 0 0 0,6 0 0 0 0,6-5 0 0 0,1-2 0 0 0,-1 1 0 0 0,-3 1 0 0 0,-3 1 0 0 0,-3 2 0 0 0,-1 1 0 0 0,-2 1 0 0 0,5-1 0 0 0,1 2 0 0 0,-5-1 0 0 0,-3 0 0 0 0,4 0 0 0 0,1 1 0 0 0,6-1 0 0 0,10 0 0 0 0,13 0 0 0 0,15 0 0 0 0,14 0 0 0 0,3 0 0 0 0,4 0 0 0 0,1 0 0 0 0,-2 0 0 0 0,-2 0 0 0 0,-12 0 0 0 0,-11 0 0 0 0,-6 0 0 0 0,-1 0 0 0 0,-1 0 0 0 0,-1 0 0 0 0,-6 0 0 0 0,-8 0 0 0 0,-12 0 0 0 0,-12 0 0 0 0,-10 0 0 0 0,-8 0 0 0 0,-4 0 0 0 0,-4 0 0 0 0,0 0 0 0 0,0 0 0 0 0,0 0 0 0 0,5 0 0 0 0,2 0 0 0 0,6 0 0 0 0,5 0 0 0 0,1 0 0 0 0,1 0 0 0 0,3 0 0 0 0,4 0 0 0 0,-4 0 0 0 0,-5 0 0 0 0,-5 0 0 0 0,-4 0 0 0 0,1 0 0 0 0,0 0 0 0 0,-2 0 0 0 0,-2 0 0 0 0,-2 0 0 0 0,4 0 0 0 0,1 0 0 0 0,0 0 0 0 0,-3 0 0 0 0,0 0 0 0 0,-2 0 0 0 0,-2 0 0 0 0,1 0 0 0 0,-1 0 0 0 0,-1 5 0 0 0,1 1 0 0 0,0 0 0 0 0,0 0 0 0 0,-1-3 0 0 0,1-1 0 0 0,0 0 0 0 0,0 3 0 0 0,0 1 0 0 0,0 1 0 0 0,0-3 0 0 0,0 0 0 0 0,0-2 0 0 0,0-1 0 0 0,0-1 0 0 0,0 0 0 0 0,0 0 0 0 0,0-1 0 0 0,0 1 0 0 0,0 0 0 0 0,0 0 0 0 0,0 0 0 0 0,0 0 0 0 0,0 0 0 0 0,0 0 0 0 0,0 0 0 0 0,0 0 0 0 0,0 5 0 0 0,0 1 0 0 0,0 0 0 0 0,0-5 0 0 0,0-4 0 0 0,-5-6 0 0 0,-6-7 0 0 0,-7-5 0 0 0,-5-4 0 0 0,-8 3 0 0 0,-4-1 0 0 0,-6-1 0 0 0,-6 4 0 0 0,-5 0 0 0 0,-3 3 0 0 0,-2 0 0 0 0,-6 3 0 0 0,-3 4 0 0 0,1-2 0 0 0,-4 2 0 0 0,0 2 0 0 0,2 3 0 0 0,2 1 0 0 0,-2 3 0 0 0,0 0 0 0 0,-3 2 0 0 0,-9-1 0 0 0,-12 1 0 0 0,-4-1 0 0 0,-7 0 0 0 0,6 1 0 0 0,3-1 0 0 0,2 0 0 0 0,-2 0 0 0 0,5 0 0 0 0,2 5 0 0 0,6 1 0 0 0,-3 1 0 0 0,-2-2 0 0 0,-2-2 0 0 0,-1-1 0 0 0,1 0 0 0 0,-6-2 0 0 0,-1 5 0 0 0,-5 1 0 0 0,5 0 0 0 0,4-1 0 0 0,2-2 0 0 0,6-1 0 0 0,7 0 0 0 0,2-2 0 0 0,-2 0 0 0 0,-2 0 0 0 0,-4 0 0 0 0,-2-1 0 0 0,-7 1 0 0 0,2 0 0 0 0,-9 0 0 0 0,-12 0 0 0 0,-18 0 0 0 0,-6 0 0 0 0,-1 0 0 0 0,8 0 0 0 0,0 0 0 0 0,3 5 0 0 0,11 1 0 0 0,11 1 0 0 0,3-2 0 0 0,-8-2 0 0 0,-4-1 0 0 0,-9 0 0 0 0,-13-2 0 0 0,-5 0 0 0 0,-2 0 0 0 0,-9 4 0 0 0,7 3 0 0 0,3-1 0 0 0,0 4 0 0 0,8 0 0 0 0,8-2 0 0 0,8-2 0 0 0,5 3 0 0 0,6 0 0 0 0,1-2 0 0 0,2-1 0 0 0,-1-3 0 0 0,7-1 0 0 0,0 3 0 0 0,-10 2 0 0 0,-5-1 0 0 0,-1-1 0 0 0,5-2 0 0 0,0-1 0 0 0,3-1 0 0 0,5-1 0 0 0,3 0 0 0 0,8 0 0 0 0,4 4 0 0 0,1 3 0 0 0,0-1 0 0 0,-2-1 0 0 0,-1-2 0 0 0,4-1 0 0 0,5-1 0 0 0,6 0 0 0 0,5-1 0 0 0,3 0 0 0 0,3 0 0 0 0,0-1 0 0 0,1-4 0 0 0,0-2 0 0 0,-5 1 0 0 0,-1-4 0 0 0,-1 0 0 0 0,1 1 0 0 0,7-2 0 0 0,2 1 0 0 0,1 1 0 0 0,0-2 0 0 0,-2 1 0 0 0,4-3 0 0 0,1 0 0 0 0,-1 4 0 0 0,4-3 0 0 0,4 6 0 0 0,-1 4 0 0 0,4 7 0 0 0,2 8 0 0 0,3 7 0 0 0,3 4 0 0 0,2 4 0 0 0,1 1 0 0 0,0 1 0 0 0,1 1 0 0 0,4-1 0 0 0,2 0 0 0 0,0 0 0 0 0,3-5 0 0 0,0-3 0 0 0,4-4 0 0 0,4-6 0 0 0,3-4 0 0 0,9-4 0 0 0,4-3 0 0 0,6-1 0 0 0,6-1 0 0 0,0 0 0 0 0,-2 0 0 0 0,0 1 0 0 0,3-1 0 0 0,4 1 0 0 0,2 0 0 0 0,-2 0 0 0 0,0 0 0 0 0,0 0 0 0 0,3 0 0 0 0,-4 0 0 0 0,0 0 0 0 0,1 0 0 0 0,-3 0 0 0 0,5 0 0 0 0,8 0 0 0 0,4 0 0 0 0,10 0 0 0 0,3 0 0 0 0,-3 0 0 0 0,-3 0 0 0 0,0 0 0 0 0,-7 0 0 0 0,-5 0 0 0 0,-2 0 0 0 0,-7 0 0 0 0,-2 0 0 0 0,-4 0 0 0 0,-5 0 0 0 0,1 0 0 0 0,-2 0 0 0 0,-3 0 0 0 0,3 0 0 0 0,4 0 0 0 0,0 0 0 0 0,-2 0 0 0 0,1 0 0 0 0,-1 0 0 0 0,-3 0 0 0 0,2 0 0 0 0,4 0 0 0 0,5 0 0 0 0,8 0 0 0 0,20 0 0 0 0,21 0 0 0 0,13 0 0 0 0,8 0 0 0 0,4 0 0 0 0,0 0 0 0 0,-6 0 0 0 0,-13 0 0 0 0,-19 0 0 0 0,-19 0 0 0 0,-16 0 0 0 0,-12 0 0 0 0,-2 0 0 0 0,-2 0 0 0 0,2 0 0 0 0,1 0 0 0 0,-1 0 0 0 0,-3 0 0 0 0,0 0 0 0 0,2 0 0 0 0,6 0 0 0 0,1 0 0 0 0,-1 0 0 0 0,-4 0 0 0 0,-3 0 0 0 0,-2 0 0 0 0,-1 0 0 0 0,-2-5 0 0 0,10-2 0 0 0,7 1 0 0 0,7 1 0 0 0,3 1 0 0 0,-2 2 0 0 0,-1 1 0 0 0,0 0 0 0 0,2 1 0 0 0,1 1 0 0 0,5-1 0 0 0,-2 0 0 0 0,3 0 0 0 0,-3 1 0 0 0,-3-1 0 0 0,-5 0 0 0 0,-7 0 0 0 0,-5 0 0 0 0,-6 0 0 0 0,3 0 0 0 0,-1 0 0 0 0,0 0 0 0 0,-2 0 0 0 0,-2 0 0 0 0,-1 0 0 0 0,0 0 0 0 0,-1 0 0 0 0,0 0 0 0 0,-1 0 0 0 0,1 0 0 0 0,0 0 0 0 0,0 0 0 0 0,-1 0 0 0 0,1 0 0 0 0,0 0 0 0 0,0 0 0 0 0,5 0 0 0 0,2 0 0 0 0,-1 0 0 0 0,-1 0 0 0 0,-1 0 0 0 0,-2 0 0 0 0,-1 0 0 0 0,0 0 0 0 0,-1 0 0 0 0,-1 0 0 0 0,1 0 0 0 0,0 0 0 0 0,0 0 0 0 0,4 0 0 0 0,3 0 0 0 0,-1 0 0 0 0,-1 0 0 0 0,-1 0 0 0 0,-2 0 0 0 0,-1 0 0 0 0,-1 0 0 0 0,1 0 0 0 0,-2 0 0 0 0,1 0 0 0 0,0 0 0 0 0,4 0 0 0 0,3 0 0 0 0,-1 0 0 0 0,-1 0 0 0 0,-1 0 0 0 0,-2 0 0 0 0,-1 0 0 0 0,-1 0 0 0 0,10 0 0 0 0,3 0 0 0 0,-1 0 0 0 0,3 0 0 0 0,-1 0 0 0 0,-4 0 0 0 0,-2 0 0 0 0,-4 0 0 0 0,-2 0 0 0 0,-1 0 0 0 0,-6 0 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7T11:57:02.7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11064 5536 16383 0 0,'-5'0'0'0'0,"-7"0"0"0"0,-6 0 0 0 0,-9 0 0 0 0,-11 5 0 0 0,-3 2 0 0 0,-5-1 0 0 0,0-1 0 0 0,4-1 0 0 0,3-2 0 0 0,-1-1 0 0 0,2 5 0 0 0,-4 0 0 0 0,1 0 0 0 0,3-1 0 0 0,3-2 0 0 0,2-1 0 0 0,1-1 0 0 0,3 0 0 0 0,-5-1 0 0 0,-1-1 0 0 0,-5 1 0 0 0,-5 0 0 0 0,-5 0 0 0 0,1 0 0 0 0,-10-6 0 0 0,-1 0 0 0 0,0 0 0 0 0,-4 1 0 0 0,-2-4 0 0 0,2 0 0 0 0,0 2 0 0 0,8 1 0 0 0,7 3 0 0 0,8 1 0 0 0,5-4 0 0 0,4-1 0 0 0,3 1 0 0 0,1 1 0 0 0,1 2 0 0 0,-1 1 0 0 0,-4 1 0 0 0,-3-4 0 0 0,0-1 0 0 0,-3 0 0 0 0,-1 1 0 0 0,-4 2 0 0 0,-4 1 0 0 0,-3 1 0 0 0,-4 0 0 0 0,-3 1 0 0 0,-6 0 0 0 0,3 1 0 0 0,-3-6 0 0 0,-6-1 0 0 0,-1 0 0 0 0,1 1 0 0 0,3 1 0 0 0,3 2 0 0 0,-3 1 0 0 0,5 0 0 0 0,-2 1 0 0 0,5 0 0 0 0,2 1 0 0 0,1-1 0 0 0,0-5 0 0 0,0-1 0 0 0,-2 0 0 0 0,0 1 0 0 0,-5 1 0 0 0,-2 2 0 0 0,5 1 0 0 0,2 0 0 0 0,6 1 0 0 0,3 0 0 0 0,3 1 0 0 0,0-1 0 0 0,-2 0 0 0 0,-3 0 0 0 0,-3 0 0 0 0,-2 0 0 0 0,-7 0 0 0 0,-2 0 0 0 0,-1 0 0 0 0,-3 0 0 0 0,-1 0 0 0 0,2 0 0 0 0,3 0 0 0 0,1 0 0 0 0,-2 0 0 0 0,-5 0 0 0 0,-6 0 0 0 0,-5 0 0 0 0,-3 0 0 0 0,-7 0 0 0 0,2 0 0 0 0,2 0 0 0 0,5 0 0 0 0,2 0 0 0 0,0 0 0 0 0,8 0 0 0 0,7 0 0 0 0,0 0 0 0 0,-5 0 0 0 0,-4 0 0 0 0,-5 0 0 0 0,-3 0 0 0 0,2 0 0 0 0,4 0 0 0 0,11 0 0 0 0,12 0 0 0 0,4 0 0 0 0,6 0 0 0 0,0 0 0 0 0,3 0 0 0 0,3 0 0 0 0,-2 0 0 0 0,-4 0 0 0 0,-10 0 0 0 0,-10 0 0 0 0,-10 0 0 0 0,-7 0 0 0 0,-9 0 0 0 0,-10 0 0 0 0,-7 0 0 0 0,-16 0 0 0 0,-11 0 0 0 0,6 0 0 0 0,6 0 0 0 0,19 0 0 0 0,20 0 0 0 0,21 0 0 0 0,15 0 0 0 0,11 0 0 0 0,6 0 0 0 0,-2 0 0 0 0,-1 0 0 0 0,1 0 0 0 0,0 0 0 0 0,1 0 0 0 0,0 0 0 0 0,1 0 0 0 0,0 0 0 0 0,0 0 0 0 0,0 0 0 0 0,0 0 0 0 0,0 0 0 0 0,5 5 0 0 0,2 2 0 0 0,-1 4 0 0 0,-1 1 0 0 0,4 2 0 0 0,14 5 0 0 0,14-1 0 0 0,15-4 0 0 0,14 1 0 0 0,20 2 0 0 0,15-1 0 0 0,10-3 0 0 0,11 0 0 0 0,0-1 0 0 0,-2-3 0 0 0,-6-3 0 0 0,-12-3 0 0 0,-10-1 0 0 0,-10-2 0 0 0,-8 0 0 0 0,-9-1 0 0 0,-4 1 0 0 0,2-1 0 0 0,5 1 0 0 0,6 0 0 0 0,10-1 0 0 0,0 1 0 0 0,6 0 0 0 0,13 0 0 0 0,2 0 0 0 0,5 0 0 0 0,7 0 0 0 0,-1 0 0 0 0,-1 0 0 0 0,-5 0 0 0 0,-11 0 0 0 0,-3 0 0 0 0,-8 0 0 0 0,-9 0 0 0 0,-3 0 0 0 0,0 0 0 0 0,2 0 0 0 0,-2 0 0 0 0,-4 0 0 0 0,-5 0 0 0 0,1 0 0 0 0,9 0 0 0 0,11 0 0 0 0,5 0 0 0 0,7 0 0 0 0,1 0 0 0 0,3 0 0 0 0,-7 0 0 0 0,-4 0 0 0 0,-8 5 0 0 0,-10 2 0 0 0,-6-1 0 0 0,-6-1 0 0 0,-4-1 0 0 0,3-2 0 0 0,1-1 0 0 0,10 0 0 0 0,11-1 0 0 0,2-1 0 0 0,11 1 0 0 0,13 0 0 0 0,-1 0 0 0 0,-1-5 0 0 0,-3-2 0 0 0,-10 1 0 0 0,-11 1 0 0 0,-10 1 0 0 0,-7 2 0 0 0,-6 1 0 0 0,6 0 0 0 0,8 1 0 0 0,14 0 0 0 0,3-4 0 0 0,6-3 0 0 0,5 1 0 0 0,5-3 0 0 0,4-1 0 0 0,-3 1 0 0 0,1 3 0 0 0,1-3 0 0 0,-4 0 0 0 0,0 2 0 0 0,-4 2 0 0 0,1-4 0 0 0,2 1 0 0 0,-2 1 0 0 0,6 2 0 0 0,-1-3 0 0 0,-5-1 0 0 0,1 2 0 0 0,1 2 0 0 0,-2 2 0 0 0,-4 1 0 0 0,6-4 0 0 0,9-1 0 0 0,10 1 0 0 0,8 2 0 0 0,6 0 0 0 0,5 2 0 0 0,-3 1 0 0 0,-6 1 0 0 0,-6 0 0 0 0,-10 0 0 0 0,-10 1 0 0 0,-10-1 0 0 0,-6 0 0 0 0,-9 0 0 0 0,-9 0 0 0 0,-8 0 0 0 0,-5 0 0 0 0,-3 0 0 0 0,-2 0 0 0 0,-1 0 0 0 0,0 0 0 0 0,1 0 0 0 0,0 0 0 0 0,0 0 0 0 0,0 0 0 0 0,1 0 0 0 0,0 0 0 0 0,0 0 0 0 0,0 0 0 0 0,0 0 0 0 0,0-4 0 0 0,0-3 0 0 0,0 1 0 0 0,0 1 0 0 0,0 1 0 0 0,0-3 0 0 0,5-1 0 0 0,2-3 0 0 0,4-1 0 0 0,1 2 0 0 0,-2 3 0 0 0,-3 3 0 0 0,-2-4 0 0 0,-3 1 0 0 0,-1 0 0 0 0,0 3 0 0 0,-2 1 0 0 0,1 1 0 0 0,-6-4 0 0 0,-1-1 0 0 0,1 1 0 0 0,1-3 0 0 0,1-1 0 0 0,2 2 0 0 0,-4-3 0 0 0,-11 0 0 0 0,-17 3 0 0 0,-28 2 0 0 0,-23 2 0 0 0,-16 2 0 0 0,-7 1 0 0 0,-13 1 0 0 0,-2 1 0 0 0,0-1 0 0 0,7 1 0 0 0,8-1 0 0 0,13 0 0 0 0,12 0 0 0 0,6 1 0 0 0,6-1 0 0 0,5 0 0 0 0,-1-5 0 0 0,-9-2 0 0 0,-6 1 0 0 0,-9 1 0 0 0,-3 1 0 0 0,3 2 0 0 0,4 1 0 0 0,0 0 0 0 0,2 1 0 0 0,4 0 0 0 0,2 1 0 0 0,-1-1 0 0 0,4 0 0 0 0,4-5 0 0 0,6-1 0 0 0,-2 0 0 0 0,1 1 0 0 0,-3 1 0 0 0,-9 2 0 0 0,-11 1 0 0 0,-4 0 0 0 0,-7 1 0 0 0,-6 0 0 0 0,6 1 0 0 0,5-1 0 0 0,9 0 0 0 0,9-5 0 0 0,9-1 0 0 0,5 0 0 0 0,5 1 0 0 0,2 1 0 0 0,-5 2 0 0 0,0 1 0 0 0,-6 0 0 0 0,-5 1 0 0 0,-11 0 0 0 0,-5 1 0 0 0,-7-1 0 0 0,-8 0 0 0 0,-5 0 0 0 0,1 0 0 0 0,-1 1 0 0 0,-2-1 0 0 0,-6 0 0 0 0,-8 0 0 0 0,-8 0 0 0 0,-5 0 0 0 0,10-1 0 0 0,13 1 0 0 0,20 5 0 0 0,22 7 0 0 0,28 6 0 0 0,32 9 0 0 0,33 11 0 0 0,17 4 0 0 0,23 4 0 0 0,21-1 0 0 0,20-3 0 0 0,9-3 0 0 0,1-4 0 0 0,-10-8 0 0 0,-16-8 0 0 0,-9-8 0 0 0,-11-5 0 0 0,-13-4 0 0 0,-4-2 0 0 0,-11-2 0 0 0,-12 1 0 0 0,-10-1 0 0 0,-3 1 0 0 0,2 0 0 0 0,4 0 0 0 0,2 1 0 0 0,5 0 0 0 0,-4 0 0 0 0,1 0 0 0 0,-4 0 0 0 0,-5 0 0 0 0,-5 0 0 0 0,2 0 0 0 0,-2 0 0 0 0,-1 0 0 0 0,-3 0 0 0 0,-6 5 0 0 0,-13 2 0 0 0,-14-1 0 0 0,-12-1 0 0 0,-8-1 0 0 0,-12-2 0 0 0,-4-1 0 0 0,-1 0 0 0 0,-5-1 0 0 0,-5-1 0 0 0,-3 1 0 0 0,0 0 0 0 0,0 0 0 0 0,-2 0 0 0 0,4-1 0 0 0,-1 1 0 0 0,-6 0 0 0 0,-4-5 0 0 0,-7-1 0 0 0,-7 0 0 0 0,-5-4 0 0 0,0 0 0 0 0,-6-4 0 0 0,-9 1 0 0 0,-13-2 0 0 0,-3 1 0 0 0,-8-1 0 0 0,-4 1 0 0 0,10 3 0 0 0,2-1 0 0 0,-3 1 0 0 0,11 2 0 0 0,9 4 0 0 0,5 1 0 0 0,7 3 0 0 0,13 0 0 0 0,12-4 0 0 0,6-1 0 0 0,7 0 0 0 0,-1 2 0 0 0,-1 1 0 0 0,-4 1 0 0 0,-4 1 0 0 0,-7 0 0 0 0,-9 1 0 0 0,-12 0 0 0 0,-13 1 0 0 0,-14-1 0 0 0,-5 0 0 0 0,-7 0 0 0 0,-9 0 0 0 0,3 0 0 0 0,-1 0 0 0 0,0 0 0 0 0,2 0 0 0 0,2 0 0 0 0,13 0 0 0 0,9 0 0 0 0,8 0 0 0 0,3 0 0 0 0,4 0 0 0 0,0 0 0 0 0,5 0 0 0 0,2 0 0 0 0,-1 0 0 0 0,-2 0 0 0 0,-2 0 0 0 0,-1 0 0 0 0,8 0 0 0 0,7 0 0 0 0,11 0 0 0 0,10 0 0 0 0,8 0 0 0 0,7 0 0 0 0,-2 0 0 0 0,-5 0 0 0 0,-4 0 0 0 0,-6 0 0 0 0,1 0 0 0 0,0 0 0 0 0,2 0 0 0 0,5 0 0 0 0,4 0 0 0 0,4 0 0 0 0,3 0 0 0 0,1 0 0 0 0,1 0 0 0 0,1 0 0 0 0,5 0 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10T09:29:45.3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26802 7886 16383 0 0,'5'0'0'0'0,"7"0"0"0"0,1 0 0 0 0,3 0 0 0 0,5 0 0 0 0,3 0 0 0 0,7 0 0 0 0,9 0 0 0 0,3 0 0 0 0,13 0 0 0 0,13 0 0 0 0,9 0 0 0 0,7 0 0 0 0,4 0 0 0 0,1 0 0 0 0,-9 0 0 0 0,-4 0 0 0 0,-4 0 0 0 0,-10 0 0 0 0,-11 0 0 0 0,-9 0 0 0 0,-7 0 0 0 0,-5 0 0 0 0,3 0 0 0 0,6 0 0 0 0,5 0 0 0 0,16 0 0 0 0,12 0 0 0 0,8 0 0 0 0,11 0 0 0 0,5 0 0 0 0,-4 0 0 0 0,-14 0 0 0 0,-14 0 0 0 0,-13 0 0 0 0,-12 0 0 0 0,-6 0 0 0 0,-5 0 0 0 0,-2 0 0 0 0,0 0 0 0 0,0 0 0 0 0,0 0 0 0 0,1 0 0 0 0,0 0 0 0 0,1 0 0 0 0,0 0 0 0 0,1 0 0 0 0,-1 0 0 0 0,1 0 0 0 0,-1 0 0 0 0,1 0 0 0 0,-1 0 0 0 0,0 0 0 0 0,1 0 0 0 0,-1 0 0 0 0,1 0 0 0 0,-1 0 0 0 0,0 0 0 0 0,1 0 0 0 0,-6 0 0 0 0,-6 0 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10T09:29:45.3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31221 2991 16383 0 0,'5'0'0'0'0,"6"0"0"0"0,12 0 0 0 0,12 0 0 0 0,20 0 0 0 0,20 0 0 0 0,18 0 0 0 0,23 0 0 0 0,22 0 0 0 0,27 0 0 0 0,10 0 0 0 0,-8 0 0 0 0,-14 0 0 0 0,-18 0 0 0 0,-26 0 0 0 0,-27 0 0 0 0,-23 0 0 0 0,-15 0 0 0 0,-12 0 0 0 0,10 0 0 0 0,13 0 0 0 0,21 0 0 0 0,8 0 0 0 0,10 0 0 0 0,-1 0 0 0 0,-6 0 0 0 0,-9 0 0 0 0,-12 0 0 0 0,-12 0 0 0 0,-5 0 0 0 0,-7 0 0 0 0,-4 0 0 0 0,-5 0 0 0 0,-2 0 0 0 0,-2 0 0 0 0,-1 0 0 0 0,-4 0 0 0 0,-3 0 0 0 0,2 0 0 0 0,0 0 0 0 0,3 0 0 0 0,-4 0 0 0 0,-1 0 0 0 0,2 0 0 0 0,1 0 0 0 0,2 0 0 0 0,2 0 0 0 0,0 0 0 0 0,-4 0 0 0 0,-6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2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4090 14871 16383 0 0,'-5'0'0'0'0,"-7"0"0"0"0,-5 0 0 0 0,-6 0 0 0 0,-4 0 0 0 0,-1 0 0 0 0,-2 0 0 0 0,0 0 0 0 0,0 0 0 0 0,0 0 0 0 0,0 0 0 0 0,0 0 0 0 0,1 0 0 0 0,0 0 0 0 0,0 0 0 0 0,0 0 0 0 0,0 0 0 0 0,0 0 0 0 0,0 0 0 0 0,0 0 0 0 0,0 0 0 0 0,0 0 0 0 0,0 0 0 0 0,0 0 0 0 0,0 0 0 0 0,0 0 0 0 0,0 0 0 0 0,0 0 0 0 0,0 0 0 0 0,0 0 0 0 0,0 0 0 0 0,0 0 0 0 0,0 0 0 0 0,0 0 0 0 0,0 0 0 0 0,0 0 0 0 0,0 0 0 0 0,5-5 0 0 0,2-1 0 0 0,4-1 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10T09:29:45.3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26829 9262 16383 0 0,'5'0'0'0'0,"6"0"0"0"0,7 0 0 0 0,5 0 0 0 0,14 0 0 0 0,20 0 0 0 0,21 0 0 0 0,7 0 0 0 0,14 0 0 0 0,0 0 0 0 0,4 0 0 0 0,3 0 0 0 0,-10 0 0 0 0,-17 0 0 0 0,-12 0 0 0 0,-13 0 0 0 0,-9 0 0 0 0,-4 0 0 0 0,2 0 0 0 0,9 0 0 0 0,0 0 0 0 0,11 0 0 0 0,10 0 0 0 0,8 0 0 0 0,-5 0 0 0 0,-11 0 0 0 0,-5 0 0 0 0,-10 0 0 0 0,-6 0 0 0 0,-8 0 0 0 0,-3 0 0 0 0,2 0 0 0 0,0 0 0 0 0,-1 0 0 0 0,4 0 0 0 0,0 0 0 0 0,-1 0 0 0 0,-2 0 0 0 0,-1 0 0 0 0,-3 0 0 0 0,-1 0 0 0 0,0 0 0 0 0,-1 0 0 0 0,0 0 0 0 0,0 0 0 0 0,0 0 0 0 0,1 0 0 0 0,-1 0 0 0 0,0 0 0 0 0,0 0 0 0 0,1 0 0 0 0,-1 0 0 0 0,1 0 0 0 0,-1 0 0 0 0,0 0 0 0 0,1 0 0 0 0,-1 0 0 0 0,1 0 0 0 0,-1 0 0 0 0,1 0 0 0 0,-1 0 0 0 0,0 0 0 0 0,1 0 0 0 0,-1 0 0 0 0,0 0 0 0 0,1 0 0 0 0,-1 0 0 0 0,1 0 0 0 0,-1 0 0 0 0,0 0 0 0 0,1 0 0 0 0,-1 0 0 0 0,-4 0 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10T09:29:45.3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26749 11987 16383 0 0,'5'0'0'0'0,"7"0"0"0"0,11 0 0 0 0,12 0 0 0 0,9 0 0 0 0,9 0 0 0 0,8 0 0 0 0,11 0 0 0 0,2 0 0 0 0,3 0 0 0 0,14 0 0 0 0,12 0 0 0 0,13 0 0 0 0,6 0 0 0 0,4 0 0 0 0,-1 0 0 0 0,4 0 0 0 0,0 0 0 0 0,-7 0 0 0 0,-15 0 0 0 0,-9 0 0 0 0,-8 0 0 0 0,-3 0 0 0 0,-2 0 0 0 0,0 0 0 0 0,-5 0 0 0 0,-1 0 0 0 0,-3 0 0 0 0,-11 0 0 0 0,-10 0 0 0 0,-10 0 0 0 0,-8 0 0 0 0,-5 0 0 0 0,2 0 0 0 0,0 0 0 0 0,0 0 0 0 0,-1 0 0 0 0,3 0 0 0 0,1 0 0 0 0,-1 0 0 0 0,-1 0 0 0 0,-2 0 0 0 0,-2 0 0 0 0,0 0 0 0 0,-2 0 0 0 0,1 0 0 0 0,-1 0 0 0 0,0 0 0 0 0,-5 0 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10T09:29:45.3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26802 14739 16383 0 0,'5'0'0'0'0,"12"0"0"0"0,13 0 0 0 0,11 0 0 0 0,18 0 0 0 0,10 0 0 0 0,8 0 0 0 0,1 0 0 0 0,2 0 0 0 0,7 0 0 0 0,10 0 0 0 0,7 0 0 0 0,17 0 0 0 0,17 0 0 0 0,6 0 0 0 0,7 0 0 0 0,-1 0 0 0 0,-1 0 0 0 0,-1 0 0 0 0,-6 0 0 0 0,-17 0 0 0 0,-14 0 0 0 0,-12 0 0 0 0,-7 0 0 0 0,-15 0 0 0 0,-15 0 0 0 0,-13 0 0 0 0,-10 0 0 0 0,-7 0 0 0 0,-3 0 0 0 0,-2 0 0 0 0,-1 0 0 0 0,1 0 0 0 0,0 0 0 0 0,1 0 0 0 0,0 0 0 0 0,1 0 0 0 0,1 0 0 0 0,-1 0 0 0 0,1 0 0 0 0,-1 0 0 0 0,1 0 0 0 0,-1 0 0 0 0,1 0 0 0 0,-6 0 0 0 0,-6 0 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3T18:34:24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20452 12540 16383 0 0,'5'0'0'0'0,"12"0"0"0"0,13 0 0 0 0,6 0 0 0 0,2 0 0 0 0,10 0 0 0 0,11 0 0 0 0,11 0 0 0 0,-1 0 0 0 0,2 0 0 0 0,4 0 0 0 0,5 0 0 0 0,3 0 0 0 0,-2 0 0 0 0,-5 0 0 0 0,-11 0 0 0 0,-6 0 0 0 0,-8 0 0 0 0,-8 0 0 0 0,-6 0 0 0 0,-4 0 0 0 0,-3 0 0 0 0,-2 0 0 0 0,0 0 0 0 0,0 0 0 0 0,0 0 0 0 0,5 0 0 0 0,3 0 0 0 0,-1 0 0 0 0,0 0 0 0 0,-2 0 0 0 0,-2 0 0 0 0,0 0 0 0 0,4 0 0 0 0,6 0 0 0 0,1 0 0 0 0,-1 0 0 0 0,2 0 0 0 0,3 0 0 0 0,0 0 0 0 0,1 0 0 0 0,-1 0 0 0 0,-5 0 0 0 0,2 0 0 0 0,2 0 0 0 0,5 0 0 0 0,3 0 0 0 0,8 0 0 0 0,3 0 0 0 0,6 0 0 0 0,7 0 0 0 0,-1 0 0 0 0,2 0 0 0 0,3 0 0 0 0,-7 0 0 0 0,-2 0 0 0 0,-8 0 0 0 0,-4 0 0 0 0,-8 0 0 0 0,-8 0 0 0 0,-1 0 0 0 0,2 0 0 0 0,-2 0 0 0 0,-2 0 0 0 0,-5 0 0 0 0,3 0 0 0 0,-1 0 0 0 0,-1 0 0 0 0,-3 0 0 0 0,-2 0 0 0 0,-1 0 0 0 0,-1 0 0 0 0,5 0 0 0 0,6 0 0 0 0,5 0 0 0 0,12 0 0 0 0,-1 0 0 0 0,-4 0 0 0 0,-6 0 0 0 0,-7 0 0 0 0,-4 0 0 0 0,-4 0 0 0 0,-2 0 0 0 0,-2 0 0 0 0,0 0 0 0 0,6 0 0 0 0,1 0 0 0 0,0 0 0 0 0,-1 0 0 0 0,-7 0 0 0 0,-2 0 0 0 0,0 0 0 0 0,-1 0 0 0 0,2 0 0 0 0,1 0 0 0 0,1 0 0 0 0,-4 0 0 0 0,-2 0 0 0 0,-4 0 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3T18:34:24.9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25083 11561 16383 0 0,'4'0'0'0'0,"8"0"0"0"0,6 0 0 0 0,5 0 0 0 0,4 0 0 0 0,7 0 0 0 0,3 0 0 0 0,5 0 0 0 0,0 0 0 0 0,-1 0 0 0 0,-4 0 0 0 0,-2 0 0 0 0,-3 0 0 0 0,4 0 0 0 0,0 0 0 0 0,0 0 0 0 0,-2 0 0 0 0,-2 0 0 0 0,-1 0 0 0 0,0 0 0 0 0,-2 0 0 0 0,1 0 0 0 0,-1 0 0 0 0,0 0 0 0 0,0 0 0 0 0,0 0 0 0 0,-5 0 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3T18:34:24.9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18521 12090 16383 0 0,'5'0'0'0'0,"11"0"0"0"0,14 0 0 0 0,11 0 0 0 0,4 0 0 0 0,4 0 0 0 0,14 0 0 0 0,16 0 0 0 0,5 0 0 0 0,7 0 0 0 0,5 0 0 0 0,9 0 0 0 0,8 0 0 0 0,10 0 0 0 0,3 0 0 0 0,6 0 0 0 0,10 0 0 0 0,-4 0 0 0 0,5 0 0 0 0,2 0 0 0 0,-12 0 0 0 0,-10 0 0 0 0,4 0 0 0 0,-3 0 0 0 0,6 0 0 0 0,6 0 0 0 0,5 0 0 0 0,4 0 0 0 0,-3 0 0 0 0,-1 0 0 0 0,6 0 0 0 0,3 0 0 0 0,-4 0 0 0 0,-7 0 0 0 0,-23 0 0 0 0,-15 0 0 0 0,-10 0 0 0 0,-10 0 0 0 0,-10 0 0 0 0,-1 0 0 0 0,7 0 0 0 0,11 0 0 0 0,5 0 0 0 0,2 0 0 0 0,-1 0 0 0 0,0 0 0 0 0,-2 0 0 0 0,-2 0 0 0 0,0 0 0 0 0,-1 0 0 0 0,-1 0 0 0 0,-5 0 0 0 0,-7 0 0 0 0,-6 0 0 0 0,-5 0 0 0 0,-4 0 0 0 0,-7 0 0 0 0,-7 0 0 0 0,-8 0 0 0 0,-5 0 0 0 0,-3 0 0 0 0,-1 0 0 0 0,-2 0 0 0 0,-1 0 0 0 0,1 0 0 0 0,1 0 0 0 0,-1 0 0 0 0,1 0 0 0 0,1 0 0 0 0,-1 0 0 0 0,0 0 0 0 0,1 0 0 0 0,-1 0 0 0 0,1 0 0 0 0,-1 0 0 0 0,1 0 0 0 0,-1 0 0 0 0,0 0 0 0 0,-4 0 0 0 0,-2 0 0 0 0,0 0 0 0 0,1 0 0 0 0,2 0 0 0 0,1 0 0 0 0,1 0 0 0 0,1 0 0 0 0,-5 0 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3T18:34:24.9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22701 6746 16383 0 0,'5'0'0'0'0,"7"0"0"0"0,11 0 0 0 0,12 0 0 0 0,9 0 0 0 0,3 0 0 0 0,4 0 0 0 0,7 0 0 0 0,4 0 0 0 0,2 0 0 0 0,-5 0 0 0 0,2 0 0 0 0,1 0 0 0 0,5 0 0 0 0,1 0 0 0 0,4 0 0 0 0,-6 0 0 0 0,2 0 0 0 0,-1 0 0 0 0,3 0 0 0 0,-1 0 0 0 0,4 0 0 0 0,-6 0 0 0 0,-10 0 0 0 0,-9 0 0 0 0,-8 0 0 0 0,-5 0 0 0 0,-5 0 0 0 0,-1 0 0 0 0,-1 0 0 0 0,4 0 0 0 0,8 0 0 0 0,1 0 0 0 0,-1 0 0 0 0,-3 0 0 0 0,-2 0 0 0 0,-2 0 0 0 0,-2 0 0 0 0,-1 0 0 0 0,5 0 0 0 0,0 0 0 0 0,0 0 0 0 0,5 0 0 0 0,-1 0 0 0 0,4 0 0 0 0,-1 0 0 0 0,-2 0 0 0 0,1 0 0 0 0,10 0 0 0 0,5 0 0 0 0,9 0 0 0 0,-2 0 0 0 0,-1 0 0 0 0,-7 0 0 0 0,-8 0 0 0 0,-6 0 0 0 0,-6 0 0 0 0,-3 0 0 0 0,-3 0 0 0 0,0 0 0 0 0,-1 0 0 0 0,0 0 0 0 0,0 0 0 0 0,1 0 0 0 0,0 0 0 0 0,0 0 0 0 0,0 0 0 0 0,0 0 0 0 0,1 0 0 0 0,-1 0 0 0 0,1 0 0 0 0,-1 0 0 0 0,1 0 0 0 0,-1 0 0 0 0,-5 0 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3T18:34:24.9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26660 7249 16383 0 0,'-5'0'0'0'0,"-12"0"0"0"0,-12 0 0 0 0,-12 0 0 0 0,-14 0 0 0 0,-18 0 0 0 0,-20 0 0 0 0,-21 0 0 0 0,-15 0 0 0 0,-36 0 0 0 0,-40 0 0 0 0,-30 0 0 0 0,-35 0 0 0 0,-21 0 0 0 0,-12 0 0 0 0,1 0 0 0 0,7 0 0 0 0,28 0 0 0 0,15 0 0 0 0,21 0 0 0 0,18 0 0 0 0,37 0 0 0 0,27 0 0 0 0,25 0 0 0 0,18 0 0 0 0,7 0 0 0 0,16 0 0 0 0,1 0 0 0 0,-5 0 0 0 0,-12 0 0 0 0,-5 0 0 0 0,-5 0 0 0 0,-3 0 0 0 0,1 0 0 0 0,-4 0 0 0 0,-3 0 0 0 0,-17 0 0 0 0,-10 0 0 0 0,-5 0 0 0 0,-3 0 0 0 0,-4 0 0 0 0,-2 0 0 0 0,7 0 0 0 0,4 0 0 0 0,8 0 0 0 0,12 0 0 0 0,23 0 0 0 0,19 0 0 0 0,20 0 0 0 0,15 0 0 0 0,12 0 0 0 0,8 0 0 0 0,3 0 0 0 0,2 0 0 0 0,1 0 0 0 0,-1 0 0 0 0,-1 0 0 0 0,-1 0 0 0 0,0 0 0 0 0,-1 0 0 0 0,-1 0 0 0 0,1 0 0 0 0,-1 0 0 0 0,1 0 0 0 0,-1 0 0 0 0,1 0 0 0 0,-1 0 0 0 0,1 0 0 0 0,-1 0 0 0 0,1 0 0 0 0,0 0 0 0 0,-6 0 0 0 0,-6 0 0 0 0,-1 0 0 0 0,1 0 0 0 0,8 0 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3T18:34:24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20955 8704 16383 0 0,'5'0'0'0'0,"7"0"0"0"0,6 0 0 0 0,5 0 0 0 0,3 0 0 0 0,3 0 0 0 0,-3 0 0 0 0,-2 0 0 0 0,0 0 0 0 0,6 0 0 0 0,9 0 0 0 0,16 0 0 0 0,30 0 0 0 0,30 0 0 0 0,16 0 0 0 0,35 0 0 0 0,9 0 0 0 0,6 0 0 0 0,11 0 0 0 0,4 0 0 0 0,7 0 0 0 0,1 0 0 0 0,-16 0 0 0 0,-4 0 0 0 0,-13 0 0 0 0,-7 0 0 0 0,-10 0 0 0 0,-7 0 0 0 0,7 0 0 0 0,-13 0 0 0 0,5 0 0 0 0,2 0 0 0 0,-9 0 0 0 0,-3 0 0 0 0,-9 0 0 0 0,-12 0 0 0 0,-15 0 0 0 0,-20 0 0 0 0,-18 0 0 0 0,-15 0 0 0 0,-6 0 0 0 0,1 0 0 0 0,8 0 0 0 0,11 0 0 0 0,-1 0 0 0 0,5 0 0 0 0,1 0 0 0 0,0 0 0 0 0,-7 0 0 0 0,-8 0 0 0 0,-8 0 0 0 0,-6 0 0 0 0,-4 0 0 0 0,-3 0 0 0 0,3 0 0 0 0,1 0 0 0 0,0 0 0 0 0,0 0 0 0 0,-2 0 0 0 0,-1 0 0 0 0,4 0 0 0 0,6 0 0 0 0,2 0 0 0 0,2 0 0 0 0,0 0 0 0 0,-4 0 0 0 0,-3 0 0 0 0,-3 0 0 0 0,2 0 0 0 0,0 0 0 0 0,-1 0 0 0 0,-2 0 0 0 0,-2 0 0 0 0,-1 0 0 0 0,-1 0 0 0 0,-1 0 0 0 0,1 0 0 0 0,-1 0 0 0 0,0 0 0 0 0,-5 0 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3T18:34:24.9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19209 3888 16383 0 0,'5'0'0'0'0,"6"0"0"0"0,12 0 0 0 0,12 0 0 0 0,10 0 0 0 0,7 0 0 0 0,15 0 0 0 0,11 0 0 0 0,17 0 0 0 0,18 0 0 0 0,4 0 0 0 0,22 0 0 0 0,8 0 0 0 0,24 0 0 0 0,12 0 0 0 0,6 0 0 0 0,15 0 0 0 0,-6 0 0 0 0,-3 0 0 0 0,-4 0 0 0 0,0 0 0 0 0,3 0 0 0 0,4 0 0 0 0,-3 0 0 0 0,1 0 0 0 0,-12 0 0 0 0,-4 0 0 0 0,-6 0 0 0 0,-9 0 0 0 0,-11 0 0 0 0,-18 0 0 0 0,-27 0 0 0 0,-16 0 0 0 0,-15 0 0 0 0,-10 0 0 0 0,-12 0 0 0 0,-10 0 0 0 0,-9 0 0 0 0,-4 0 0 0 0,1 0 0 0 0,10 0 0 0 0,3 0 0 0 0,13 0 0 0 0,6 0 0 0 0,-2 0 0 0 0,2 0 0 0 0,0 0 0 0 0,-1 0 0 0 0,3 0 0 0 0,6 0 0 0 0,4 0 0 0 0,-5 0 0 0 0,-6 0 0 0 0,-9 0 0 0 0,-4 0 0 0 0,-6 0 0 0 0,-7 0 0 0 0,0 0 0 0 0,-2 0 0 0 0,-3 0 0 0 0,-2 0 0 0 0,-2 0 0 0 0,-2 0 0 0 0,5 0 0 0 0,1 0 0 0 0,-1 0 0 0 0,-1 0 0 0 0,-2 0 0 0 0,0 0 0 0 0,-2 0 0 0 0,0 0 0 0 0,-1 0 0 0 0,0 0 0 0 0,1 0 0 0 0,-1 0 0 0 0,0 0 0 0 0,0 0 0 0 0,5 0 0 0 0,2 0 0 0 0,0 0 0 0 0,4 0 0 0 0,-1 0 0 0 0,-1 0 0 0 0,-2 0 0 0 0,-2 0 0 0 0,-3 0 0 0 0,0 0 0 0 0,-2 0 0 0 0,0 0 0 0 0,0 0 0 0 0,0 0 0 0 0,0 0 0 0 0,0 0 0 0 0,-4 0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2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2910 14504 16383 0 0,'5'0'0'0'0,"7"0"0"0"0,20 0 0 0 0,21 0 0 0 0,20 0 0 0 0,17 0 0 0 0,14 0 0 0 0,9 0 0 0 0,-1 0 0 0 0,6 0 0 0 0,2 0 0 0 0,-4 0 0 0 0,-2 0 0 0 0,-6 0 0 0 0,-11 0 0 0 0,-8 0 0 0 0,-3 0 0 0 0,-8 0 0 0 0,-1 0 0 0 0,-5 0 0 0 0,1 0 0 0 0,3 0 0 0 0,-7 0 0 0 0,-1 0 0 0 0,-1 0 0 0 0,2 0 0 0 0,0 0 0 0 0,2 5 0 0 0,-5 2 0 0 0,-5-1 0 0 0,-2-1 0 0 0,-7-1 0 0 0,-7-2 0 0 0,-1-1 0 0 0,2 0 0 0 0,2-1 0 0 0,-1-1 0 0 0,0 1 0 0 0,-2 0 0 0 0,-4 5 0 0 0,-4 1 0 0 0,-3 0 0 0 0,-3-1 0 0 0,-2-1 0 0 0,0-2 0 0 0,4-1 0 0 0,2 0 0 0 0,-1 4 0 0 0,0 1 0 0 0,-2 0 0 0 0,4-1 0 0 0,1-2 0 0 0,3-1 0 0 0,6-1 0 0 0,4 0 0 0 0,9 3 0 0 0,4 3 0 0 0,6-1 0 0 0,6-1 0 0 0,5-2 0 0 0,4-1 0 0 0,-3-1 0 0 0,-9 0 0 0 0,-4-1 0 0 0,-2-1 0 0 0,-3 1 0 0 0,-2 0 0 0 0,-2 0 0 0 0,-1-1 0 0 0,-1 1 0 0 0,6 0 0 0 0,1 0 0 0 0,-1 0 0 0 0,0 0 0 0 0,-1 0 0 0 0,-2 0 0 0 0,-1 0 0 0 0,-1 0 0 0 0,-5 0 0 0 0,-1 0 0 0 0,4 0 0 0 0,-2 0 0 0 0,0-5 0 0 0,1-1 0 0 0,5 0 0 0 0,-2 1 0 0 0,-2 1 0 0 0,-5 2 0 0 0,-6 1 0 0 0,-1 0 0 0 0,2 1 0 0 0,3 0 0 0 0,3 1 0 0 0,2-1 0 0 0,3 0 0 0 0,-5 0 0 0 0,0 0 0 0 0,-5 0 0 0 0,-5 5 0 0 0,-4 2 0 0 0,-5-1 0 0 0,-2-1 0 0 0,-2-1 0 0 0,-1-2 0 0 0,0-1 0 0 0,0 0 0 0 0,0-1 0 0 0,1-1 0 0 0,4 1 0 0 0,3 0 0 0 0,-1 0 0 0 0,4-1 0 0 0,0 1 0 0 0,3 0 0 0 0,5 5 0 0 0,-1 2 0 0 0,-4-1 0 0 0,-3-1 0 0 0,1-1 0 0 0,-1-2 0 0 0,2-1 0 0 0,0 0 0 0 0,-3-1 0 0 0,2-1 0 0 0,0 1 0 0 0,2 0 0 0 0,0 0 0 0 0,1-1 0 0 0,10 1 0 0 0,4 0 0 0 0,3 0 0 0 0,2 0 0 0 0,-6 0 0 0 0,-7 0 0 0 0,-7 0 0 0 0,-6 0 0 0 0,7 0 0 0 0,4 0 0 0 0,5 0 0 0 0,4 0 0 0 0,6 0 0 0 0,4 0 0 0 0,-6 0 0 0 0,-2 0 0 0 0,3 0 0 0 0,-4 0 0 0 0,-6 0 0 0 0,-2 0 0 0 0,-5 0 0 0 0,1 0 0 0 0,-4 0 0 0 0,3 0 0 0 0,-3-5 0 0 0,3-1 0 0 0,-2 0 0 0 0,2 1 0 0 0,3 1 0 0 0,-1 2 0 0 0,-4 1 0 0 0,-3 0 0 0 0,-5-4 0 0 0,-2-1 0 0 0,-2 0 0 0 0,-1 1 0 0 0,0 2 0 0 0,4 1 0 0 0,1 1 0 0 0,1 0 0 0 0,-1-4 0 0 0,3-1 0 0 0,1 0 0 0 0,3 1 0 0 0,0 2 0 0 0,-2 1 0 0 0,2-4 0 0 0,-1-1 0 0 0,-2 0 0 0 0,-3 3 0 0 0,-3 0 0 0 0,-1-3 0 0 0,4 0 0 0 0,5 0 0 0 0,7 2 0 0 0,4 2 0 0 0,4-4 0 0 0,2 0 0 0 0,1 0 0 0 0,-3 2 0 0 0,-3 2 0 0 0,1-4 0 0 0,1 0 0 0 0,1 0 0 0 0,1 2 0 0 0,1 2 0 0 0,0 1 0 0 0,6 1 0 0 0,2 1 0 0 0,-1 0 0 0 0,0 0 0 0 0,-8 1 0 0 0,-2-1 0 0 0,-6 0 0 0 0,-6 0 0 0 0,-5 0 0 0 0,1 0 0 0 0,-2 0 0 0 0,-1 0 0 0 0,-2 0 0 0 0,-1 0 0 0 0,-2 0 0 0 0,-1 0 0 0 0,0 0 0 0 0,0 0 0 0 0,4 0 0 0 0,2 0 0 0 0,0 0 0 0 0,-1 0 0 0 0,-1 0 0 0 0,-7 5 0 0 0,-2 2 0 0 0,-1-1 0 0 0,1-1 0 0 0,1-1 0 0 0,2-2 0 0 0,-5-1 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3T18:34:24.9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18706 4867 16383 0 0,'5'0'0'0'0,"2"0"0"0"0,9 0 0 0 0,7 0 0 0 0,5 0 0 0 0,8 0 0 0 0,7 0 0 0 0,7 0 0 0 0,4 0 0 0 0,4 0 0 0 0,1 0 0 0 0,6 0 0 0 0,2 0 0 0 0,0 0 0 0 0,-2 0 0 0 0,3 0 0 0 0,5 0 0 0 0,0 0 0 0 0,-2 0 0 0 0,-3 0 0 0 0,1 0 0 0 0,0 0 0 0 0,-13 0 0 0 0,-5 0 0 0 0,-2 0 0 0 0,1 0 0 0 0,-2 0 0 0 0,-6 0 0 0 0,-4 0 0 0 0,-3 0 0 0 0,-4 0 0 0 0,-1 0 0 0 0,-1 0 0 0 0,4 0 0 0 0,3 0 0 0 0,-1 0 0 0 0,-1 0 0 0 0,-2 0 0 0 0,0 0 0 0 0,-2 0 0 0 0,0 0 0 0 0,-1 0 0 0 0,1 0 0 0 0,-1 0 0 0 0,0 0 0 0 0,-5 0 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3T18:34:24.9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18680 14604 16383 0 0,'5'0'0'0'0,"1"0"0"0"0,11 0 0 0 0,11 0 0 0 0,7 0 0 0 0,6 0 0 0 0,3 0 0 0 0,2 0 0 0 0,5 0 0 0 0,-2 0 0 0 0,5 0 0 0 0,4 0 0 0 0,8 0 0 0 0,6 0 0 0 0,7 0 0 0 0,-5 0 0 0 0,-1 0 0 0 0,3 0 0 0 0,-2 0 0 0 0,-3 0 0 0 0,-9 0 0 0 0,-10 0 0 0 0,-9 0 0 0 0,-6 0 0 0 0,0 0 0 0 0,3 0 0 0 0,1 0 0 0 0,3 0 0 0 0,-1 0 0 0 0,2 0 0 0 0,-1 0 0 0 0,-4 0 0 0 0,-3 0 0 0 0,-3 0 0 0 0,-2 0 0 0 0,-7 0 0 0 0,-2 0 0 0 0,-1 0 0 0 0,2 0 0 0 0,-4 0 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3T18:34:24.9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22066 14604 16383 0 0,'5'0'0'0'0,"7"0"0"0"0,6 0 0 0 0,5 0 0 0 0,9 0 0 0 0,13 0 0 0 0,15 0 0 0 0,2 0 0 0 0,10 0 0 0 0,18 0 0 0 0,14 0 0 0 0,14 0 0 0 0,12 0 0 0 0,4 0 0 0 0,-1 0 0 0 0,12 0 0 0 0,21 0 0 0 0,8 0 0 0 0,14 0 0 0 0,10 0 0 0 0,-4 0 0 0 0,1 0 0 0 0,-4 0 0 0 0,-14 0 0 0 0,-11 0 0 0 0,-15 0 0 0 0,-13 0 0 0 0,-10 0 0 0 0,-11 0 0 0 0,-6 0 0 0 0,-7 0 0 0 0,-11 0 0 0 0,-11 0 0 0 0,-10 0 0 0 0,-12 0 0 0 0,-11 0 0 0 0,-9 0 0 0 0,-7 0 0 0 0,-3 0 0 0 0,-2 0 0 0 0,-1 0 0 0 0,0 0 0 0 0,1 0 0 0 0,0 0 0 0 0,0 0 0 0 0,1 0 0 0 0,0 0 0 0 0,1 0 0 0 0,-6 0 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3T18:34:24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19129 15054 16383 0 0,'5'0'0'0'0,"7"0"0"0"0,6 0 0 0 0,10 0 0 0 0,5 0 0 0 0,3 0 0 0 0,4 0 0 0 0,11 0 0 0 0,12 0 0 0 0,4 0 0 0 0,7 0 0 0 0,5 0 0 0 0,0 0 0 0 0,1 0 0 0 0,2 0 0 0 0,-3 0 0 0 0,0 0 0 0 0,2 0 0 0 0,6 0 0 0 0,10 0 0 0 0,-3 0 0 0 0,3 0 0 0 0,10 0 0 0 0,-3 0 0 0 0,6 0 0 0 0,-1 0 0 0 0,-5 0 0 0 0,-3 0 0 0 0,-6 0 0 0 0,-8 0 0 0 0,7 0 0 0 0,1 0 0 0 0,5 0 0 0 0,-9 0 0 0 0,-6 0 0 0 0,-12 0 0 0 0,-8 0 0 0 0,-6 0 0 0 0,-7 0 0 0 0,-3 0 0 0 0,0 0 0 0 0,3 0 0 0 0,1 0 0 0 0,7 0 0 0 0,4 0 0 0 0,5 0 0 0 0,7 0 0 0 0,4 0 0 0 0,-5 0 0 0 0,-11 0 0 0 0,-12 0 0 0 0,-14 0 0 0 0,-8 0 0 0 0,-5 0 0 0 0,-2 0 0 0 0,1 0 0 0 0,1 0 0 0 0,6 0 0 0 0,3 0 0 0 0,6 0 0 0 0,6 0 0 0 0,5 0 0 0 0,-1 0 0 0 0,6 0 0 0 0,3 0 0 0 0,7 0 0 0 0,-3 0 0 0 0,8 0 0 0 0,7 0 0 0 0,5 0 0 0 0,-2 0 0 0 0,-4 0 0 0 0,-10 0 0 0 0,-17 0 0 0 0,-12 0 0 0 0,-7 0 0 0 0,-4 0 0 0 0,-7 0 0 0 0,-1 0 0 0 0,0 0 0 0 0,3 0 0 0 0,2 0 0 0 0,2 0 0 0 0,2 0 0 0 0,1 0 0 0 0,-5 0 0 0 0,0 0 0 0 0,-1 0 0 0 0,2 0 0 0 0,-4 0 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3T18:34:24.9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24448 16006 16383 0 0,'4'0'0'0'0,"8"0"0"0"0,6 0 0 0 0,10 0 0 0 0,6 0 0 0 0,6 0 0 0 0,2 0 0 0 0,-1 0 0 0 0,-3 0 0 0 0,-8 0 0 0 0,-4 0 0 0 0,-1 0 0 0 0,0 0 0 0 0,0 0 0 0 0,7 0 0 0 0,2 0 0 0 0,1 0 0 0 0,-1 0 0 0 0,-1 0 0 0 0,-1 0 0 0 0,-1 0 0 0 0,-1 0 0 0 0,-1 0 0 0 0,1 0 0 0 0,-1 0 0 0 0,0 0 0 0 0,0 0 0 0 0,1 0 0 0 0,-1 0 0 0 0,0 0 0 0 0,1 0 0 0 0,-1 0 0 0 0,0 0 0 0 0,1 0 0 0 0,-1 0 0 0 0,-4 0 0 0 0,-3 0 0 0 0,1 0 0 0 0,-3 0 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3T18:34:24.9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18574 16483 16383 0 0,'5'0'0'0'0,"11"0"0"0"0,19 0 0 0 0,18 0 0 0 0,15 0 0 0 0,10 0 0 0 0,3 0 0 0 0,2 0 0 0 0,3 0 0 0 0,0 0 0 0 0,-3 0 0 0 0,-1 0 0 0 0,5 0 0 0 0,3 0 0 0 0,6 0 0 0 0,2 0 0 0 0,5 0 0 0 0,9 0 0 0 0,-5 0 0 0 0,1 0 0 0 0,-5 0 0 0 0,2 0 0 0 0,2 0 0 0 0,-2 0 0 0 0,1 0 0 0 0,8 0 0 0 0,4 0 0 0 0,-3 0 0 0 0,-10 0 0 0 0,-14 0 0 0 0,-18 0 0 0 0,-10 0 0 0 0,-6 0 0 0 0,2 0 0 0 0,-5 0 0 0 0,0 0 0 0 0,0 0 0 0 0,-4 0 0 0 0,-6 0 0 0 0,0 0 0 0 0,8 0 0 0 0,4 0 0 0 0,-2 0 0 0 0,-5 0 0 0 0,-6 0 0 0 0,-5 0 0 0 0,-4 0 0 0 0,-4 0 0 0 0,0 0 0 0 0,-2 0 0 0 0,0 0 0 0 0,1 0 0 0 0,-1 0 0 0 0,1 0 0 0 0,0 0 0 0 0,0 0 0 0 0,-4 0 0 0 0,-3 0 0 0 0,6 0 0 0 0,3 0 0 0 0,7 0 0 0 0,1 0 0 0 0,-1 0 0 0 0,3 0 0 0 0,5 0 0 0 0,-1 0 0 0 0,3 0 0 0 0,2 0 0 0 0,8 0 0 0 0,4 0 0 0 0,-3 0 0 0 0,-7 0 0 0 0,-7 0 0 0 0,-7 0 0 0 0,-4 0 0 0 0,-3 0 0 0 0,-2 0 0 0 0,-1 0 0 0 0,0 0 0 0 0,0 0 0 0 0,1 0 0 0 0,-1 0 0 0 0,1 0 0 0 0,1 0 0 0 0,-1 0 0 0 0,-5 0 0 0 0,-1 0 0 0 0,0 0 0 0 0,2 0 0 0 0,0 0 0 0 0,3 0 0 0 0,0 0 0 0 0,1 0 0 0 0,0 0 0 0 0,1 0 0 0 0,-1 0 0 0 0,1 0 0 0 0,-5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29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14446 14872 16383 0 0,'5'0'0'0'0,"2"-5"0"0"0,-1-7 0 0 0,-1-5 0 0 0,-1-6 0 0 0,3 2 0 0 0,1-2 0 0 0,-2 0 0 0 0,4-2 0 0 0,0-2 0 0 0,-2-1 0 0 0,3 5 0 0 0,0 0 0 0 0,2 5 0 0 0,-1 0 0 0 0,3 4 0 0 0,-1-2 0 0 0,-4 3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2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14884 14631 16383 0 0,'-5'0'0'0'0,"-7"0"0"0"0,-6 0 0 0 0,1 5 0 0 0,-3 2 0 0 0,-3-1 0 0 0,-1-1 0 0 0,-3-1 0 0 0,-1-2 0 0 0,-1-1 0 0 0,0 0 0 0 0,-1-1 0 0 0,1 4 0 0 0,-1 3 0 0 0,1-1 0 0 0,0-1 0 0 0,0-2 0 0 0,0 4 0 0 0,0 1 0 0 0,-5-2 0 0 0,-2-1 0 0 0,1-1 0 0 0,1 3 0 0 0,2 0 0 0 0,0 0 0 0 0,2-2 0 0 0,1-2 0 0 0,0-1 0 0 0,-5-1 0 0 0,-6-1 0 0 0,-2 0 0 0 0,-3-1 0 0 0,-4 6 0 0 0,2 1 0 0 0,3 0 0 0 0,0-1 0 0 0,2-1 0 0 0,4 3 0 0 0,2 1 0 0 0,-1-2 0 0 0,0-1 0 0 0,-9 4 0 0 0,0-1 0 0 0,-9-1 0 0 0,-3-1 0 0 0,-8-3 0 0 0,-2-1 0 0 0,-4-1 0 0 0,5-1 0 0 0,-1 0 0 0 0,-9 0 0 0 0,0-1 0 0 0,7 1 0 0 0,1 0 0 0 0,2-1 0 0 0,3 1 0 0 0,3 0 0 0 0,6 0 0 0 0,8 0 0 0 0,6 0 0 0 0,2 0 0 0 0,1 0 0 0 0,3 0 0 0 0,2 0 0 0 0,-3 0 0 0 0,0 0 0 0 0,-5 0 0 0 0,-4 0 0 0 0,-5 0 0 0 0,-3 0 0 0 0,2 0 0 0 0,-6 0 0 0 0,-1 0 0 0 0,-8 0 0 0 0,4 0 0 0 0,-2 0 0 0 0,-1 0 0 0 0,-4 0 0 0 0,0-5 0 0 0,-3-1 0 0 0,6 0 0 0 0,4 1 0 0 0,8 1 0 0 0,8 2 0 0 0,6 1 0 0 0,7 0 0 0 0,2 1 0 0 0,3 0 0 0 0,0 1 0 0 0,1-1 0 0 0,-1 0 0 0 0,0 0 0 0 0,0-5 0 0 0,-1-1 0 0 0,1 0 0 0 0,-1 1 0 0 0,0 1 0 0 0,0 2 0 0 0,0 1 0 0 0,0 0 0 0 0,0 1 0 0 0,0 0 0 0 0,0 1 0 0 0,-5-1 0 0 0,-2 0 0 0 0,6 0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2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10451 14777 16383 0 0,'5'0'0'0'0,"6"0"0"0"0,17 0 0 0 0,13 0 0 0 0,19-5 0 0 0,10-2 0 0 0,7-4 0 0 0,10-1 0 0 0,11-2 0 0 0,8 0 0 0 0,5 3 0 0 0,4-2 0 0 0,-2 2 0 0 0,3 2 0 0 0,7 3 0 0 0,3 2 0 0 0,-1 3 0 0 0,-12 0 0 0 0,-15 1 0 0 0,-14 1 0 0 0,-17-6 0 0 0,-15-1 0 0 0,-11 0 0 0 0,-7 2 0 0 0,-6 0 0 0 0,-1 2 0 0 0,-1 1 0 0 0,0 0 0 0 0,0 1 0 0 0,2 1 0 0 0,0-1 0 0 0,5 0 0 0 0,12 0 0 0 0,8 0 0 0 0,6 1 0 0 0,6-1 0 0 0,-7 5 0 0 0,-9 1 0 0 0,-7 0 0 0 0,-7-1 0 0 0,-3-1 0 0 0,-3-2 0 0 0,-2-1 0 0 0,6 0 0 0 0,1-1 0 0 0,5 0 0 0 0,0-1 0 0 0,-1 1 0 0 0,3 0 0 0 0,0 0 0 0 0,-3 0 0 0 0,-3 0 0 0 0,-2 0 0 0 0,-2 0 0 0 0,-1 0 0 0 0,-1 0 0 0 0,-6-5 0 0 0,-6-2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05T20:06:25.2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14631 14711 16383 0 0,'0'0'0'0'0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442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371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64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72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672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2025-05-22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36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2025-05-22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765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2025-05-22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60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2025-05-22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107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2025-05-22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89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2025-05-22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145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60A13A-DB3F-4AD5-B6AF-BDA0278A0A39}" type="datetimeFigureOut">
              <a:rPr lang="sv-SE" smtClean="0"/>
              <a:t>2025-05-22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9" Type="http://schemas.openxmlformats.org/officeDocument/2006/relationships/customXml" Target="../ink/ink19.xml"/><Relationship Id="rId21" Type="http://schemas.openxmlformats.org/officeDocument/2006/relationships/image" Target="../media/image31.png"/><Relationship Id="rId34" Type="http://schemas.openxmlformats.org/officeDocument/2006/relationships/customXml" Target="../ink/ink15.xml"/><Relationship Id="rId42" Type="http://schemas.openxmlformats.org/officeDocument/2006/relationships/customXml" Target="../ink/ink20.xml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35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6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customXml" Target="../ink/ink18.xml"/><Relationship Id="rId40" Type="http://schemas.openxmlformats.org/officeDocument/2006/relationships/image" Target="../media/image39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28" Type="http://schemas.openxmlformats.org/officeDocument/2006/relationships/customXml" Target="../ink/ink12.xml"/><Relationship Id="rId36" Type="http://schemas.openxmlformats.org/officeDocument/2006/relationships/customXml" Target="../ink/ink17.xml"/><Relationship Id="rId10" Type="http://schemas.openxmlformats.org/officeDocument/2006/relationships/customXml" Target="../ink/ink3.xml"/><Relationship Id="rId19" Type="http://schemas.openxmlformats.org/officeDocument/2006/relationships/image" Target="../media/image30.png"/><Relationship Id="rId31" Type="http://schemas.openxmlformats.org/officeDocument/2006/relationships/image" Target="../media/image36.png"/><Relationship Id="rId4" Type="http://schemas.openxmlformats.org/officeDocument/2006/relationships/customXml" Target="../ink/ink1.xml"/><Relationship Id="rId9" Type="http://schemas.openxmlformats.org/officeDocument/2006/relationships/image" Target="../media/image25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34.png"/><Relationship Id="rId30" Type="http://schemas.openxmlformats.org/officeDocument/2006/relationships/customXml" Target="../ink/ink13.xml"/><Relationship Id="rId35" Type="http://schemas.openxmlformats.org/officeDocument/2006/relationships/customXml" Target="../ink/ink16.xml"/><Relationship Id="rId43" Type="http://schemas.openxmlformats.org/officeDocument/2006/relationships/image" Target="../media/image41.png"/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12" Type="http://schemas.openxmlformats.org/officeDocument/2006/relationships/customXml" Target="../ink/ink4.xml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33" Type="http://schemas.openxmlformats.org/officeDocument/2006/relationships/image" Target="../media/image37.png"/><Relationship Id="rId38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13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customXml" Target="../ink/ink24.xml"/><Relationship Id="rId4" Type="http://schemas.openxmlformats.org/officeDocument/2006/relationships/customXml" Target="../ink/ink21.xml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13" Type="http://schemas.openxmlformats.org/officeDocument/2006/relationships/image" Target="../media/image56.png"/><Relationship Id="rId18" Type="http://schemas.openxmlformats.org/officeDocument/2006/relationships/image" Target="../media/image40.png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12" Type="http://schemas.openxmlformats.org/officeDocument/2006/relationships/customXml" Target="../ink/ink29.xml"/><Relationship Id="rId17" Type="http://schemas.openxmlformats.org/officeDocument/2006/relationships/image" Target="../media/image58.png"/><Relationship Id="rId2" Type="http://schemas.openxmlformats.org/officeDocument/2006/relationships/image" Target="../media/image50.png"/><Relationship Id="rId16" Type="http://schemas.openxmlformats.org/officeDocument/2006/relationships/customXml" Target="../ink/ink3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openxmlformats.org/officeDocument/2006/relationships/customXml" Target="../ink/ink28.xml"/><Relationship Id="rId19" Type="http://schemas.openxmlformats.org/officeDocument/2006/relationships/image" Target="../media/image52.jpeg"/><Relationship Id="rId4" Type="http://schemas.openxmlformats.org/officeDocument/2006/relationships/customXml" Target="../ink/ink25.xml"/><Relationship Id="rId9" Type="http://schemas.openxmlformats.org/officeDocument/2006/relationships/image" Target="../media/image54.png"/><Relationship Id="rId14" Type="http://schemas.openxmlformats.org/officeDocument/2006/relationships/customXml" Target="../ink/ink3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customXml" Target="../ink/ink36.xml"/><Relationship Id="rId3" Type="http://schemas.openxmlformats.org/officeDocument/2006/relationships/image" Target="../media/image60.jpeg"/><Relationship Id="rId7" Type="http://schemas.openxmlformats.org/officeDocument/2006/relationships/customXml" Target="../ink/ink33.xml"/><Relationship Id="rId12" Type="http://schemas.openxmlformats.org/officeDocument/2006/relationships/image" Target="../media/image32.png"/><Relationship Id="rId17" Type="http://schemas.openxmlformats.org/officeDocument/2006/relationships/image" Target="../media/image62.jpeg"/><Relationship Id="rId2" Type="http://schemas.openxmlformats.org/officeDocument/2006/relationships/image" Target="../media/image59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customXml" Target="../ink/ink35.xml"/><Relationship Id="rId5" Type="http://schemas.openxmlformats.org/officeDocument/2006/relationships/customXml" Target="../ink/ink32.xml"/><Relationship Id="rId15" Type="http://schemas.openxmlformats.org/officeDocument/2006/relationships/customXml" Target="../ink/ink37.xml"/><Relationship Id="rId10" Type="http://schemas.openxmlformats.org/officeDocument/2006/relationships/image" Target="../media/image65.png"/><Relationship Id="rId4" Type="http://schemas.openxmlformats.org/officeDocument/2006/relationships/image" Target="../media/image61.jpeg"/><Relationship Id="rId9" Type="http://schemas.openxmlformats.org/officeDocument/2006/relationships/customXml" Target="../ink/ink34.xml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.xml"/><Relationship Id="rId13" Type="http://schemas.openxmlformats.org/officeDocument/2006/relationships/image" Target="../media/image81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12" Type="http://schemas.openxmlformats.org/officeDocument/2006/relationships/customXml" Target="../ink/ink42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9.xml"/><Relationship Id="rId11" Type="http://schemas.openxmlformats.org/officeDocument/2006/relationships/image" Target="../media/image80.png"/><Relationship Id="rId5" Type="http://schemas.openxmlformats.org/officeDocument/2006/relationships/image" Target="../media/image77.png"/><Relationship Id="rId10" Type="http://schemas.openxmlformats.org/officeDocument/2006/relationships/customXml" Target="../ink/ink41.xml"/><Relationship Id="rId4" Type="http://schemas.openxmlformats.org/officeDocument/2006/relationships/customXml" Target="../ink/ink38.xml"/><Relationship Id="rId9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customXml" Target="../ink/ink47.xml"/><Relationship Id="rId18" Type="http://schemas.openxmlformats.org/officeDocument/2006/relationships/image" Target="../media/image94.png"/><Relationship Id="rId26" Type="http://schemas.openxmlformats.org/officeDocument/2006/relationships/image" Target="../media/image98.png"/><Relationship Id="rId3" Type="http://schemas.openxmlformats.org/officeDocument/2006/relationships/image" Target="../media/image85.jpeg"/><Relationship Id="rId21" Type="http://schemas.openxmlformats.org/officeDocument/2006/relationships/customXml" Target="../ink/ink51.xml"/><Relationship Id="rId7" Type="http://schemas.openxmlformats.org/officeDocument/2006/relationships/customXml" Target="../ink/ink44.xml"/><Relationship Id="rId12" Type="http://schemas.openxmlformats.org/officeDocument/2006/relationships/image" Target="../media/image91.png"/><Relationship Id="rId17" Type="http://schemas.openxmlformats.org/officeDocument/2006/relationships/customXml" Target="../ink/ink49.xml"/><Relationship Id="rId25" Type="http://schemas.openxmlformats.org/officeDocument/2006/relationships/customXml" Target="../ink/ink53.xml"/><Relationship Id="rId2" Type="http://schemas.openxmlformats.org/officeDocument/2006/relationships/image" Target="../media/image84.png"/><Relationship Id="rId16" Type="http://schemas.openxmlformats.org/officeDocument/2006/relationships/image" Target="../media/image93.png"/><Relationship Id="rId20" Type="http://schemas.openxmlformats.org/officeDocument/2006/relationships/image" Target="../media/image95.png"/><Relationship Id="rId29" Type="http://schemas.openxmlformats.org/officeDocument/2006/relationships/customXml" Target="../ink/ink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customXml" Target="../ink/ink46.xml"/><Relationship Id="rId24" Type="http://schemas.openxmlformats.org/officeDocument/2006/relationships/image" Target="../media/image97.png"/><Relationship Id="rId5" Type="http://schemas.openxmlformats.org/officeDocument/2006/relationships/customXml" Target="../ink/ink43.xml"/><Relationship Id="rId15" Type="http://schemas.openxmlformats.org/officeDocument/2006/relationships/customXml" Target="../ink/ink48.xml"/><Relationship Id="rId23" Type="http://schemas.openxmlformats.org/officeDocument/2006/relationships/customXml" Target="../ink/ink52.xml"/><Relationship Id="rId28" Type="http://schemas.openxmlformats.org/officeDocument/2006/relationships/image" Target="../media/image99.png"/><Relationship Id="rId10" Type="http://schemas.openxmlformats.org/officeDocument/2006/relationships/image" Target="../media/image90.png"/><Relationship Id="rId19" Type="http://schemas.openxmlformats.org/officeDocument/2006/relationships/customXml" Target="../ink/ink50.xml"/><Relationship Id="rId4" Type="http://schemas.openxmlformats.org/officeDocument/2006/relationships/image" Target="../media/image86.jpeg"/><Relationship Id="rId9" Type="http://schemas.openxmlformats.org/officeDocument/2006/relationships/customXml" Target="../ink/ink45.xml"/><Relationship Id="rId14" Type="http://schemas.openxmlformats.org/officeDocument/2006/relationships/image" Target="../media/image92.png"/><Relationship Id="rId22" Type="http://schemas.openxmlformats.org/officeDocument/2006/relationships/image" Target="../media/image96.png"/><Relationship Id="rId27" Type="http://schemas.openxmlformats.org/officeDocument/2006/relationships/customXml" Target="../ink/ink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9" Type="http://schemas.openxmlformats.org/officeDocument/2006/relationships/diagramQuickStyle" Target="../diagrams/quickStyle8.xml"/><Relationship Id="rId21" Type="http://schemas.microsoft.com/office/2007/relationships/diagramDrawing" Target="../diagrams/drawing4.xml"/><Relationship Id="rId34" Type="http://schemas.openxmlformats.org/officeDocument/2006/relationships/diagramQuickStyle" Target="../diagrams/quickStyle7.xml"/><Relationship Id="rId42" Type="http://schemas.openxmlformats.org/officeDocument/2006/relationships/diagramData" Target="../diagrams/data9.xml"/><Relationship Id="rId47" Type="http://schemas.openxmlformats.org/officeDocument/2006/relationships/diagramData" Target="../diagrams/data10.xml"/><Relationship Id="rId50" Type="http://schemas.openxmlformats.org/officeDocument/2006/relationships/diagramColors" Target="../diagrams/colors10.xml"/><Relationship Id="rId55" Type="http://schemas.openxmlformats.org/officeDocument/2006/relationships/diagramLayout" Target="../diagrams/layout1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9" Type="http://schemas.openxmlformats.org/officeDocument/2006/relationships/diagramQuickStyle" Target="../diagrams/quickStyle6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diagramData" Target="../diagrams/data7.xml"/><Relationship Id="rId37" Type="http://schemas.openxmlformats.org/officeDocument/2006/relationships/diagramData" Target="../diagrams/data8.xml"/><Relationship Id="rId40" Type="http://schemas.openxmlformats.org/officeDocument/2006/relationships/diagramColors" Target="../diagrams/colors8.xml"/><Relationship Id="rId45" Type="http://schemas.openxmlformats.org/officeDocument/2006/relationships/diagramColors" Target="../diagrams/colors9.xml"/><Relationship Id="rId53" Type="http://schemas.openxmlformats.org/officeDocument/2006/relationships/image" Target="../media/image13.jpeg"/><Relationship Id="rId58" Type="http://schemas.microsoft.com/office/2007/relationships/diagramDrawing" Target="../diagrams/drawing11.xml"/><Relationship Id="rId5" Type="http://schemas.openxmlformats.org/officeDocument/2006/relationships/diagramColors" Target="../diagrams/colors1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Relationship Id="rId35" Type="http://schemas.openxmlformats.org/officeDocument/2006/relationships/diagramColors" Target="../diagrams/colors7.xml"/><Relationship Id="rId43" Type="http://schemas.openxmlformats.org/officeDocument/2006/relationships/diagramLayout" Target="../diagrams/layout9.xml"/><Relationship Id="rId48" Type="http://schemas.openxmlformats.org/officeDocument/2006/relationships/diagramLayout" Target="../diagrams/layout10.xml"/><Relationship Id="rId56" Type="http://schemas.openxmlformats.org/officeDocument/2006/relationships/diagramQuickStyle" Target="../diagrams/quickStyle11.xml"/><Relationship Id="rId8" Type="http://schemas.openxmlformats.org/officeDocument/2006/relationships/diagramLayout" Target="../diagrams/layout2.xml"/><Relationship Id="rId51" Type="http://schemas.microsoft.com/office/2007/relationships/diagramDrawing" Target="../diagrams/drawing10.xml"/><Relationship Id="rId3" Type="http://schemas.openxmlformats.org/officeDocument/2006/relationships/diagramLayout" Target="../diagrams/layout1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33" Type="http://schemas.openxmlformats.org/officeDocument/2006/relationships/diagramLayout" Target="../diagrams/layout7.xml"/><Relationship Id="rId38" Type="http://schemas.openxmlformats.org/officeDocument/2006/relationships/diagramLayout" Target="../diagrams/layout8.xml"/><Relationship Id="rId46" Type="http://schemas.microsoft.com/office/2007/relationships/diagramDrawing" Target="../diagrams/drawing9.xml"/><Relationship Id="rId59" Type="http://schemas.openxmlformats.org/officeDocument/2006/relationships/image" Target="../media/image14.png"/><Relationship Id="rId20" Type="http://schemas.openxmlformats.org/officeDocument/2006/relationships/diagramColors" Target="../diagrams/colors4.xml"/><Relationship Id="rId41" Type="http://schemas.microsoft.com/office/2007/relationships/diagramDrawing" Target="../diagrams/drawing8.xml"/><Relationship Id="rId54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36" Type="http://schemas.microsoft.com/office/2007/relationships/diagramDrawing" Target="../diagrams/drawing7.xml"/><Relationship Id="rId49" Type="http://schemas.openxmlformats.org/officeDocument/2006/relationships/diagramQuickStyle" Target="../diagrams/quickStyle10.xml"/><Relationship Id="rId57" Type="http://schemas.openxmlformats.org/officeDocument/2006/relationships/diagramColors" Target="../diagrams/colors11.xml"/><Relationship Id="rId10" Type="http://schemas.openxmlformats.org/officeDocument/2006/relationships/diagramColors" Target="../diagrams/colors2.xml"/><Relationship Id="rId31" Type="http://schemas.microsoft.com/office/2007/relationships/diagramDrawing" Target="../diagrams/drawing6.xml"/><Relationship Id="rId44" Type="http://schemas.openxmlformats.org/officeDocument/2006/relationships/diagramQuickStyle" Target="../diagrams/quickStyle9.xml"/><Relationship Id="rId5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skärmbild&#10;&#10;AI-genererat innehåll kan vara felaktigt.">
            <a:extLst>
              <a:ext uri="{FF2B5EF4-FFF2-40B4-BE49-F238E27FC236}">
                <a16:creationId xmlns:a16="http://schemas.microsoft.com/office/drawing/2014/main" id="{4110712C-7A8B-511D-67F5-9B457A874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274" y="-2991"/>
            <a:ext cx="9379682" cy="4696801"/>
          </a:xfr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C8CEF68-F115-2AD6-0022-D65AA652243B}"/>
              </a:ext>
            </a:extLst>
          </p:cNvPr>
          <p:cNvSpPr txBox="1"/>
          <p:nvPr/>
        </p:nvSpPr>
        <p:spPr>
          <a:xfrm>
            <a:off x="5307134" y="4174719"/>
            <a:ext cx="264990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 sz="6000" b="1">
                <a:solidFill>
                  <a:srgbClr val="FF0000"/>
                </a:solidFill>
              </a:rPr>
              <a:t>VS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120B2C0-30F3-FBFA-19C0-F0D8A359D2FD}"/>
              </a:ext>
            </a:extLst>
          </p:cNvPr>
          <p:cNvSpPr txBox="1"/>
          <p:nvPr/>
        </p:nvSpPr>
        <p:spPr>
          <a:xfrm>
            <a:off x="3918275" y="5095467"/>
            <a:ext cx="774699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 sz="6600" b="1" err="1"/>
              <a:t>Legpress</a:t>
            </a:r>
            <a:endParaRPr lang="sv-SE" sz="6600" b="1"/>
          </a:p>
        </p:txBody>
      </p:sp>
    </p:spTree>
    <p:extLst>
      <p:ext uri="{BB962C8B-B14F-4D97-AF65-F5344CB8AC3E}">
        <p14:creationId xmlns:p14="http://schemas.microsoft.com/office/powerpoint/2010/main" val="68326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text, Teckensnitt, skärmbild&#10;&#10;AI-genererat innehåll kan vara felaktigt.">
            <a:extLst>
              <a:ext uri="{FF2B5EF4-FFF2-40B4-BE49-F238E27FC236}">
                <a16:creationId xmlns:a16="http://schemas.microsoft.com/office/drawing/2014/main" id="{07EA1922-31B1-4C69-0C49-86F69D182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43" y="204616"/>
            <a:ext cx="6791325" cy="1343025"/>
          </a:xfrm>
        </p:spPr>
      </p:pic>
      <p:pic>
        <p:nvPicPr>
          <p:cNvPr id="5" name="Bildobjekt 4" descr="En bild som visar text, Teckensnitt, skärmbild, linje&#10;&#10;AI-genererat innehåll kan vara felaktigt.">
            <a:extLst>
              <a:ext uri="{FF2B5EF4-FFF2-40B4-BE49-F238E27FC236}">
                <a16:creationId xmlns:a16="http://schemas.microsoft.com/office/drawing/2014/main" id="{AB29713C-F3C7-1D8D-F4DE-EFE76574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83" y="1541060"/>
            <a:ext cx="6667500" cy="1171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A1FB3742-2C53-53D3-83AA-F6CB3B895B05}"/>
                  </a:ext>
                </a:extLst>
              </p14:cNvPr>
              <p14:cNvContentPartPr/>
              <p14:nvPr/>
            </p14:nvContentPartPr>
            <p14:xfrm>
              <a:off x="259819" y="1599023"/>
              <a:ext cx="398590" cy="113594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A1FB3742-2C53-53D3-83AA-F6CB3B895B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865" y="1536313"/>
                <a:ext cx="524139" cy="2386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A081D417-8B18-0D44-0C5F-3DBC12AAB10B}"/>
                  </a:ext>
                </a:extLst>
              </p14:cNvPr>
              <p14:cNvContentPartPr/>
              <p14:nvPr/>
            </p14:nvContentPartPr>
            <p14:xfrm>
              <a:off x="501594" y="1660003"/>
              <a:ext cx="218651" cy="62325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A081D417-8B18-0D44-0C5F-3DBC12AAB1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8763" y="1597320"/>
                <a:ext cx="343953" cy="187333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Bildobjekt 7" descr="En bild som visar text, skärmbild, Teckensnitt&#10;&#10;AI-genererat innehåll kan vara felaktigt.">
            <a:extLst>
              <a:ext uri="{FF2B5EF4-FFF2-40B4-BE49-F238E27FC236}">
                <a16:creationId xmlns:a16="http://schemas.microsoft.com/office/drawing/2014/main" id="{EEDA208B-9E64-986C-36F5-1350FAB415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715" y="3233542"/>
            <a:ext cx="5607747" cy="1695711"/>
          </a:xfrm>
          <a:prstGeom prst="rect">
            <a:avLst/>
          </a:prstGeom>
        </p:spPr>
      </p:pic>
      <p:pic>
        <p:nvPicPr>
          <p:cNvPr id="9" name="Bildobjekt 8" descr="En bild som visar text, Teckensnitt, skärmbild, linje&#10;&#10;AI-genererat innehåll kan vara felaktigt.">
            <a:extLst>
              <a:ext uri="{FF2B5EF4-FFF2-40B4-BE49-F238E27FC236}">
                <a16:creationId xmlns:a16="http://schemas.microsoft.com/office/drawing/2014/main" id="{422EC23D-7000-ABFC-F0F8-02E336180C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715" y="5067887"/>
            <a:ext cx="7611911" cy="11794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EDAF9A46-5BE9-22B3-27E4-16D456F19106}"/>
                  </a:ext>
                </a:extLst>
              </p14:cNvPr>
              <p14:cNvContentPartPr/>
              <p14:nvPr/>
            </p14:nvContentPartPr>
            <p14:xfrm>
              <a:off x="272308" y="5260121"/>
              <a:ext cx="4498020" cy="84771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EDAF9A46-5BE9-22B3-27E4-16D456F1910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9316" y="5197526"/>
                <a:ext cx="4623645" cy="209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36365D03-8264-37AC-2ECC-6A9FEB1E2CAA}"/>
                  </a:ext>
                </a:extLst>
              </p14:cNvPr>
              <p14:cNvContentPartPr/>
              <p14:nvPr/>
            </p14:nvContentPartPr>
            <p14:xfrm>
              <a:off x="299821" y="5306737"/>
              <a:ext cx="389110" cy="10438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36365D03-8264-37AC-2ECC-6A9FEB1E2CA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6887" y="5210598"/>
                <a:ext cx="514618" cy="2021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CE73722C-6A8E-385F-5CA9-A1979CCF613B}"/>
                  </a:ext>
                </a:extLst>
              </p14:cNvPr>
              <p14:cNvContentPartPr/>
              <p14:nvPr/>
            </p14:nvContentPartPr>
            <p14:xfrm>
              <a:off x="260958" y="5145581"/>
              <a:ext cx="4048815" cy="74051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CE73722C-6A8E-385F-5CA9-A1979CCF613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7965" y="5082977"/>
                <a:ext cx="4174441" cy="198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7FAF1E2D-11B6-46CD-D38E-36126C274D89}"/>
                  </a:ext>
                </a:extLst>
              </p14:cNvPr>
              <p14:cNvContentPartPr/>
              <p14:nvPr/>
            </p14:nvContentPartPr>
            <p14:xfrm>
              <a:off x="4812081" y="5184345"/>
              <a:ext cx="58373" cy="118339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7FAF1E2D-11B6-46CD-D38E-36126C274D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49411" y="5121589"/>
                <a:ext cx="183356" cy="2434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9C9FAE7B-57C3-EF45-D617-86BFE5744C31}"/>
                  </a:ext>
                </a:extLst>
              </p14:cNvPr>
              <p14:cNvContentPartPr/>
              <p14:nvPr/>
            </p14:nvContentPartPr>
            <p14:xfrm>
              <a:off x="3251536" y="5219177"/>
              <a:ext cx="1581422" cy="73679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9C9FAE7B-57C3-EF45-D617-86BFE5744C3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88553" y="5156586"/>
                <a:ext cx="1707029" cy="1985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BFABEFB7-CC7B-DE1C-379F-DD863E6121CD}"/>
                  </a:ext>
                </a:extLst>
              </p14:cNvPr>
              <p14:cNvContentPartPr/>
              <p14:nvPr/>
            </p14:nvContentPartPr>
            <p14:xfrm>
              <a:off x="3235890" y="5218752"/>
              <a:ext cx="1122539" cy="52617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BFABEFB7-CC7B-DE1C-379F-DD863E6121C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72907" y="5156536"/>
                <a:ext cx="1248145" cy="176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AF0ACAC8-0900-57DF-109D-45032ADC3164}"/>
                  </a:ext>
                </a:extLst>
              </p14:cNvPr>
              <p14:cNvContentPartPr/>
              <p14:nvPr/>
            </p14:nvContentPartPr>
            <p14:xfrm>
              <a:off x="4885150" y="5250493"/>
              <a:ext cx="10438" cy="10438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AF0ACAC8-0900-57DF-109D-45032ADC316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8500" y="3423843"/>
                <a:ext cx="3653300" cy="3653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98747B9C-E6F7-8E5E-F05D-066B6E5A0AB1}"/>
                  </a:ext>
                </a:extLst>
              </p14:cNvPr>
              <p14:cNvContentPartPr/>
              <p14:nvPr/>
            </p14:nvContentPartPr>
            <p14:xfrm>
              <a:off x="4123151" y="6043360"/>
              <a:ext cx="3485222" cy="42655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98747B9C-E6F7-8E5E-F05D-066B6E5A0AB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60156" y="5980632"/>
                <a:ext cx="3610851" cy="1677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0FDBC4D9-CAE9-3953-66BE-8CB242C158B4}"/>
                  </a:ext>
                </a:extLst>
              </p14:cNvPr>
              <p14:cNvContentPartPr/>
              <p14:nvPr/>
            </p14:nvContentPartPr>
            <p14:xfrm>
              <a:off x="4087036" y="5949254"/>
              <a:ext cx="3606031" cy="131535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0FDBC4D9-CAE9-3953-66BE-8CB242C158B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24044" y="5886362"/>
                <a:ext cx="3731655" cy="2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Pennanteckning 18">
                <a:extLst>
                  <a:ext uri="{FF2B5EF4-FFF2-40B4-BE49-F238E27FC236}">
                    <a16:creationId xmlns:a16="http://schemas.microsoft.com/office/drawing/2014/main" id="{9A10B222-3379-1717-C7CA-1816CE48F6E5}"/>
                  </a:ext>
                </a:extLst>
              </p14:cNvPr>
              <p14:cNvContentPartPr/>
              <p14:nvPr/>
            </p14:nvContentPartPr>
            <p14:xfrm>
              <a:off x="4852713" y="5949408"/>
              <a:ext cx="2495119" cy="220064"/>
            </p14:xfrm>
          </p:contentPart>
        </mc:Choice>
        <mc:Fallback xmlns="">
          <p:pic>
            <p:nvPicPr>
              <p:cNvPr id="19" name="Pennanteckning 18">
                <a:extLst>
                  <a:ext uri="{FF2B5EF4-FFF2-40B4-BE49-F238E27FC236}">
                    <a16:creationId xmlns:a16="http://schemas.microsoft.com/office/drawing/2014/main" id="{9A10B222-3379-1717-C7CA-1816CE48F6E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789723" y="5886584"/>
                <a:ext cx="2620739" cy="345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Pennanteckning 19">
                <a:extLst>
                  <a:ext uri="{FF2B5EF4-FFF2-40B4-BE49-F238E27FC236}">
                    <a16:creationId xmlns:a16="http://schemas.microsoft.com/office/drawing/2014/main" id="{F6A00E6A-F61A-3DDD-9F23-BA06B7446E44}"/>
                  </a:ext>
                </a:extLst>
              </p14:cNvPr>
              <p14:cNvContentPartPr/>
              <p14:nvPr/>
            </p14:nvContentPartPr>
            <p14:xfrm>
              <a:off x="4219910" y="5982751"/>
              <a:ext cx="3598686" cy="270280"/>
            </p14:xfrm>
          </p:contentPart>
        </mc:Choice>
        <mc:Fallback xmlns="">
          <p:pic>
            <p:nvPicPr>
              <p:cNvPr id="20" name="Pennanteckning 19">
                <a:extLst>
                  <a:ext uri="{FF2B5EF4-FFF2-40B4-BE49-F238E27FC236}">
                    <a16:creationId xmlns:a16="http://schemas.microsoft.com/office/drawing/2014/main" id="{F6A00E6A-F61A-3DDD-9F23-BA06B7446E4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56920" y="5919853"/>
                <a:ext cx="3724305" cy="3957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Pennanteckning 20">
                <a:extLst>
                  <a:ext uri="{FF2B5EF4-FFF2-40B4-BE49-F238E27FC236}">
                    <a16:creationId xmlns:a16="http://schemas.microsoft.com/office/drawing/2014/main" id="{B2A01290-D0C6-E9A1-34A3-DE05ED1CF3CE}"/>
                  </a:ext>
                </a:extLst>
              </p14:cNvPr>
              <p14:cNvContentPartPr/>
              <p14:nvPr/>
            </p14:nvContentPartPr>
            <p14:xfrm>
              <a:off x="4132197" y="5928986"/>
              <a:ext cx="3717881" cy="480880"/>
            </p14:xfrm>
          </p:contentPart>
        </mc:Choice>
        <mc:Fallback xmlns="">
          <p:pic>
            <p:nvPicPr>
              <p:cNvPr id="21" name="Pennanteckning 20">
                <a:extLst>
                  <a:ext uri="{FF2B5EF4-FFF2-40B4-BE49-F238E27FC236}">
                    <a16:creationId xmlns:a16="http://schemas.microsoft.com/office/drawing/2014/main" id="{B2A01290-D0C6-E9A1-34A3-DE05ED1CF3C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069200" y="5865996"/>
                <a:ext cx="3843514" cy="6064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Pennanteckning 21">
                <a:extLst>
                  <a:ext uri="{FF2B5EF4-FFF2-40B4-BE49-F238E27FC236}">
                    <a16:creationId xmlns:a16="http://schemas.microsoft.com/office/drawing/2014/main" id="{3FD413D1-2C77-87BE-0BD4-2610BC923D3A}"/>
                  </a:ext>
                </a:extLst>
              </p14:cNvPr>
              <p14:cNvContentPartPr/>
              <p14:nvPr/>
            </p14:nvContentPartPr>
            <p14:xfrm>
              <a:off x="4916465" y="5323561"/>
              <a:ext cx="10438" cy="10438"/>
            </p14:xfrm>
          </p:contentPart>
        </mc:Choice>
        <mc:Fallback xmlns="">
          <p:pic>
            <p:nvPicPr>
              <p:cNvPr id="22" name="Pennanteckning 21">
                <a:extLst>
                  <a:ext uri="{FF2B5EF4-FFF2-40B4-BE49-F238E27FC236}">
                    <a16:creationId xmlns:a16="http://schemas.microsoft.com/office/drawing/2014/main" id="{3FD413D1-2C77-87BE-0BD4-2610BC923D3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89815" y="3496911"/>
                <a:ext cx="3653300" cy="3653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Pennanteckning 22">
                <a:extLst>
                  <a:ext uri="{FF2B5EF4-FFF2-40B4-BE49-F238E27FC236}">
                    <a16:creationId xmlns:a16="http://schemas.microsoft.com/office/drawing/2014/main" id="{479D7A4C-A39C-8417-56B7-D43097999EED}"/>
                  </a:ext>
                </a:extLst>
              </p14:cNvPr>
              <p14:cNvContentPartPr/>
              <p14:nvPr/>
            </p14:nvContentPartPr>
            <p14:xfrm>
              <a:off x="4947781" y="5344438"/>
              <a:ext cx="10438" cy="10438"/>
            </p14:xfrm>
          </p:contentPart>
        </mc:Choice>
        <mc:Fallback xmlns="">
          <p:pic>
            <p:nvPicPr>
              <p:cNvPr id="23" name="Pennanteckning 22">
                <a:extLst>
                  <a:ext uri="{FF2B5EF4-FFF2-40B4-BE49-F238E27FC236}">
                    <a16:creationId xmlns:a16="http://schemas.microsoft.com/office/drawing/2014/main" id="{479D7A4C-A39C-8417-56B7-D43097999EE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121131" y="3517788"/>
                <a:ext cx="3653300" cy="3653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Pennanteckning 23">
                <a:extLst>
                  <a:ext uri="{FF2B5EF4-FFF2-40B4-BE49-F238E27FC236}">
                    <a16:creationId xmlns:a16="http://schemas.microsoft.com/office/drawing/2014/main" id="{EDF18099-A80A-00C8-AEF4-D49A3DF499DA}"/>
                  </a:ext>
                </a:extLst>
              </p14:cNvPr>
              <p14:cNvContentPartPr/>
              <p14:nvPr/>
            </p14:nvContentPartPr>
            <p14:xfrm>
              <a:off x="4947781" y="5354876"/>
              <a:ext cx="10438" cy="10438"/>
            </p14:xfrm>
          </p:contentPart>
        </mc:Choice>
        <mc:Fallback xmlns="">
          <p:pic>
            <p:nvPicPr>
              <p:cNvPr id="24" name="Pennanteckning 23">
                <a:extLst>
                  <a:ext uri="{FF2B5EF4-FFF2-40B4-BE49-F238E27FC236}">
                    <a16:creationId xmlns:a16="http://schemas.microsoft.com/office/drawing/2014/main" id="{EDF18099-A80A-00C8-AEF4-D49A3DF499D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121131" y="3528226"/>
                <a:ext cx="3653300" cy="3653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5" name="Pennanteckning 24">
                <a:extLst>
                  <a:ext uri="{FF2B5EF4-FFF2-40B4-BE49-F238E27FC236}">
                    <a16:creationId xmlns:a16="http://schemas.microsoft.com/office/drawing/2014/main" id="{AA0FC739-39CD-A280-26C1-4E297D6ADD21}"/>
                  </a:ext>
                </a:extLst>
              </p14:cNvPr>
              <p14:cNvContentPartPr/>
              <p14:nvPr/>
            </p14:nvContentPartPr>
            <p14:xfrm>
              <a:off x="4814109" y="5344438"/>
              <a:ext cx="133671" cy="10438"/>
            </p14:xfrm>
          </p:contentPart>
        </mc:Choice>
        <mc:Fallback xmlns="">
          <p:pic>
            <p:nvPicPr>
              <p:cNvPr id="25" name="Pennanteckning 24">
                <a:extLst>
                  <a:ext uri="{FF2B5EF4-FFF2-40B4-BE49-F238E27FC236}">
                    <a16:creationId xmlns:a16="http://schemas.microsoft.com/office/drawing/2014/main" id="{AA0FC739-39CD-A280-26C1-4E297D6ADD2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751395" y="3517788"/>
                <a:ext cx="258741" cy="3653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6" name="Pennanteckning 25">
                <a:extLst>
                  <a:ext uri="{FF2B5EF4-FFF2-40B4-BE49-F238E27FC236}">
                    <a16:creationId xmlns:a16="http://schemas.microsoft.com/office/drawing/2014/main" id="{0DDA52B2-F2BC-A87B-037E-75CCC0C65297}"/>
                  </a:ext>
                </a:extLst>
              </p14:cNvPr>
              <p14:cNvContentPartPr/>
              <p14:nvPr/>
            </p14:nvContentPartPr>
            <p14:xfrm>
              <a:off x="4864273" y="5327838"/>
              <a:ext cx="98369" cy="37254"/>
            </p14:xfrm>
          </p:contentPart>
        </mc:Choice>
        <mc:Fallback xmlns="">
          <p:pic>
            <p:nvPicPr>
              <p:cNvPr id="26" name="Pennanteckning 25">
                <a:extLst>
                  <a:ext uri="{FF2B5EF4-FFF2-40B4-BE49-F238E27FC236}">
                    <a16:creationId xmlns:a16="http://schemas.microsoft.com/office/drawing/2014/main" id="{0DDA52B2-F2BC-A87B-037E-75CCC0C6529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801446" y="5265151"/>
                <a:ext cx="223664" cy="16227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Bildobjekt 27" descr="How Deep to Squat: An Expert Guide to Squatting Depth | Legion">
            <a:extLst>
              <a:ext uri="{FF2B5EF4-FFF2-40B4-BE49-F238E27FC236}">
                <a16:creationId xmlns:a16="http://schemas.microsoft.com/office/drawing/2014/main" id="{31447713-C52F-F68A-64FC-68CF6AA03ABF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969331" y="-4087"/>
            <a:ext cx="5227923" cy="35217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Pennanteckning 28">
                <a:extLst>
                  <a:ext uri="{FF2B5EF4-FFF2-40B4-BE49-F238E27FC236}">
                    <a16:creationId xmlns:a16="http://schemas.microsoft.com/office/drawing/2014/main" id="{B83F1CF6-E8D6-59AC-6183-0D467F0FF507}"/>
                  </a:ext>
                </a:extLst>
              </p14:cNvPr>
              <p14:cNvContentPartPr/>
              <p14:nvPr/>
            </p14:nvContentPartPr>
            <p14:xfrm>
              <a:off x="9318300" y="4800667"/>
              <a:ext cx="692529" cy="116027"/>
            </p14:xfrm>
          </p:contentPart>
        </mc:Choice>
        <mc:Fallback xmlns="">
          <p:pic>
            <p:nvPicPr>
              <p:cNvPr id="29" name="Pennanteckning 28">
                <a:extLst>
                  <a:ext uri="{FF2B5EF4-FFF2-40B4-BE49-F238E27FC236}">
                    <a16:creationId xmlns:a16="http://schemas.microsoft.com/office/drawing/2014/main" id="{B83F1CF6-E8D6-59AC-6183-0D467F0FF50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255343" y="4737804"/>
                <a:ext cx="818084" cy="241394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ruta 1">
            <a:extLst>
              <a:ext uri="{FF2B5EF4-FFF2-40B4-BE49-F238E27FC236}">
                <a16:creationId xmlns:a16="http://schemas.microsoft.com/office/drawing/2014/main" id="{055E1CE2-7D5E-7F6F-038D-E0D41FE14E0D}"/>
              </a:ext>
            </a:extLst>
          </p:cNvPr>
          <p:cNvSpPr txBox="1"/>
          <p:nvPr/>
        </p:nvSpPr>
        <p:spPr>
          <a:xfrm>
            <a:off x="6861041" y="3312526"/>
            <a:ext cx="435371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/>
              <a:t>Sammanfattning:</a:t>
            </a:r>
            <a:br>
              <a:rPr lang="sv-SE"/>
            </a:br>
            <a:r>
              <a:rPr lang="sv-SE"/>
              <a:t>- </a:t>
            </a:r>
            <a:r>
              <a:rPr lang="sv-SE" err="1"/>
              <a:t>Bloomquist</a:t>
            </a:r>
            <a:r>
              <a:rPr lang="sv-SE"/>
              <a:t> = 120 grader gav mer hypertrofi än 60 grader hos</a:t>
            </a:r>
            <a:r>
              <a:rPr lang="sv-SE" b="1"/>
              <a:t> nybörjare</a:t>
            </a:r>
            <a:r>
              <a:rPr lang="sv-SE"/>
              <a:t>. </a:t>
            </a:r>
            <a:br>
              <a:rPr lang="sv-SE"/>
            </a:br>
            <a:br>
              <a:rPr lang="sv-SE"/>
            </a:br>
            <a:r>
              <a:rPr lang="sv-SE"/>
              <a:t>- </a:t>
            </a:r>
            <a:r>
              <a:rPr lang="sv-SE" err="1"/>
              <a:t>McMahon</a:t>
            </a:r>
            <a:r>
              <a:rPr lang="sv-SE"/>
              <a:t> större CSA i främst </a:t>
            </a:r>
            <a:r>
              <a:rPr lang="sv-SE" err="1"/>
              <a:t>Vastus</a:t>
            </a:r>
            <a:r>
              <a:rPr lang="sv-SE"/>
              <a:t> </a:t>
            </a:r>
            <a:r>
              <a:rPr lang="sv-SE" err="1"/>
              <a:t>Lateralis</a:t>
            </a:r>
            <a:r>
              <a:rPr lang="sv-SE"/>
              <a:t> mellan 0-90 grader vs 0-50.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1913628-F7B7-BF4A-5312-4D2908F34EAF}"/>
              </a:ext>
            </a:extLst>
          </p:cNvPr>
          <p:cNvSpPr txBox="1"/>
          <p:nvPr/>
        </p:nvSpPr>
        <p:spPr>
          <a:xfrm>
            <a:off x="11176970" y="507383"/>
            <a:ext cx="1023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/>
              <a:t>110-130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FEF17C7C-F5A2-6328-43D9-DDEB506CA40C}"/>
              </a:ext>
            </a:extLst>
          </p:cNvPr>
          <p:cNvSpPr txBox="1"/>
          <p:nvPr/>
        </p:nvSpPr>
        <p:spPr>
          <a:xfrm>
            <a:off x="10010172" y="403185"/>
            <a:ext cx="10552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/>
              <a:t>90-100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2727743D-C6FA-AC0A-4EF1-98A42B177ADA}"/>
              </a:ext>
            </a:extLst>
          </p:cNvPr>
          <p:cNvSpPr txBox="1"/>
          <p:nvPr/>
        </p:nvSpPr>
        <p:spPr>
          <a:xfrm>
            <a:off x="8949159" y="3665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/>
              <a:t>60-80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AB500A5C-68FE-0885-F640-761FE77A72AE}"/>
              </a:ext>
            </a:extLst>
          </p:cNvPr>
          <p:cNvSpPr txBox="1"/>
          <p:nvPr/>
        </p:nvSpPr>
        <p:spPr>
          <a:xfrm>
            <a:off x="7859210" y="-1929"/>
            <a:ext cx="8623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/>
              <a:t>40-50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A444939D-7A2A-1E04-28A3-ADC2C02E61ED}"/>
              </a:ext>
            </a:extLst>
          </p:cNvPr>
          <p:cNvSpPr txBox="1"/>
          <p:nvPr/>
        </p:nvSpPr>
        <p:spPr>
          <a:xfrm>
            <a:off x="3579609" y="3746501"/>
            <a:ext cx="116416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 sz="1600">
                <a:solidFill>
                  <a:srgbClr val="002060"/>
                </a:solidFill>
              </a:rPr>
              <a:t>(2014)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CC9FD8E0-BAF0-FFD3-1DB9-C79C8376B55D}"/>
              </a:ext>
            </a:extLst>
          </p:cNvPr>
          <p:cNvSpPr txBox="1"/>
          <p:nvPr/>
        </p:nvSpPr>
        <p:spPr>
          <a:xfrm>
            <a:off x="2848708" y="513862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>
                <a:solidFill>
                  <a:srgbClr val="002060"/>
                </a:solidFill>
              </a:rPr>
              <a:t>(2013)</a:t>
            </a:r>
          </a:p>
        </p:txBody>
      </p:sp>
    </p:spTree>
    <p:extLst>
      <p:ext uri="{BB962C8B-B14F-4D97-AF65-F5344CB8AC3E}">
        <p14:creationId xmlns:p14="http://schemas.microsoft.com/office/powerpoint/2010/main" val="13511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text, Teckensnitt, skärmbild, algebra&#10;&#10;AI-genererat innehåll kan vara felaktigt.">
            <a:extLst>
              <a:ext uri="{FF2B5EF4-FFF2-40B4-BE49-F238E27FC236}">
                <a16:creationId xmlns:a16="http://schemas.microsoft.com/office/drawing/2014/main" id="{FA168B5A-37FF-9735-FC3C-141382C0C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53" y="2183115"/>
            <a:ext cx="7116963" cy="1685571"/>
          </a:xfrm>
        </p:spPr>
      </p:pic>
      <p:pic>
        <p:nvPicPr>
          <p:cNvPr id="5" name="Bildobjekt 4" descr="En bild som visar text, skärmbild, Teckensnitt&#10;&#10;AI-genererat innehåll kan vara felaktigt.">
            <a:extLst>
              <a:ext uri="{FF2B5EF4-FFF2-40B4-BE49-F238E27FC236}">
                <a16:creationId xmlns:a16="http://schemas.microsoft.com/office/drawing/2014/main" id="{E883DF32-B9CE-3E42-14E4-6A6D46AD0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92" y="167660"/>
            <a:ext cx="6926831" cy="19454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Pennanteckning 2">
                <a:extLst>
                  <a:ext uri="{FF2B5EF4-FFF2-40B4-BE49-F238E27FC236}">
                    <a16:creationId xmlns:a16="http://schemas.microsoft.com/office/drawing/2014/main" id="{278A9769-3323-C8E9-F18A-26FDE598613D}"/>
                  </a:ext>
                </a:extLst>
              </p14:cNvPr>
              <p14:cNvContentPartPr/>
              <p14:nvPr/>
            </p14:nvContentPartPr>
            <p14:xfrm>
              <a:off x="2077232" y="3736931"/>
              <a:ext cx="5168059" cy="167450"/>
            </p14:xfrm>
          </p:contentPart>
        </mc:Choice>
        <mc:Fallback xmlns="">
          <p:pic>
            <p:nvPicPr>
              <p:cNvPr id="3" name="Pennanteckning 2">
                <a:extLst>
                  <a:ext uri="{FF2B5EF4-FFF2-40B4-BE49-F238E27FC236}">
                    <a16:creationId xmlns:a16="http://schemas.microsoft.com/office/drawing/2014/main" id="{278A9769-3323-C8E9-F18A-26FDE598613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14238" y="3674182"/>
                <a:ext cx="5293688" cy="292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C9AE9E76-0A31-1A2B-3AE4-A6B96C02C590}"/>
                  </a:ext>
                </a:extLst>
              </p14:cNvPr>
              <p14:cNvContentPartPr/>
              <p14:nvPr/>
            </p14:nvContentPartPr>
            <p14:xfrm>
              <a:off x="1992281" y="3652944"/>
              <a:ext cx="5348087" cy="251449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C9AE9E76-0A31-1A2B-3AE4-A6B96C02C5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29282" y="3590082"/>
                <a:ext cx="5473725" cy="376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18F29090-402F-4DA1-9DDB-210AB64268EB}"/>
                  </a:ext>
                </a:extLst>
              </p14:cNvPr>
              <p14:cNvContentPartPr/>
              <p14:nvPr/>
            </p14:nvContentPartPr>
            <p14:xfrm>
              <a:off x="4247351" y="3592618"/>
              <a:ext cx="3102186" cy="290881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18F29090-402F-4DA1-9DDB-210AB64268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84357" y="3529696"/>
                <a:ext cx="3227814" cy="4163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450EF204-552D-1E5D-F25F-992F99997256}"/>
                  </a:ext>
                </a:extLst>
              </p14:cNvPr>
              <p14:cNvContentPartPr/>
              <p14:nvPr/>
            </p14:nvContentPartPr>
            <p14:xfrm>
              <a:off x="2410364" y="3922641"/>
              <a:ext cx="481060" cy="33495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450EF204-552D-1E5D-F25F-992F9999725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47445" y="3860283"/>
                <a:ext cx="606538" cy="157854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Bildobjekt 15" descr="En bild som visar diagram, text, Teknisk ritning, Plan&#10;&#10;AI-genererat innehåll kan vara felaktigt.">
            <a:extLst>
              <a:ext uri="{FF2B5EF4-FFF2-40B4-BE49-F238E27FC236}">
                <a16:creationId xmlns:a16="http://schemas.microsoft.com/office/drawing/2014/main" id="{114439D6-FF3D-DBB2-EEE2-713FFAFF00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1975" y="96456"/>
            <a:ext cx="4453721" cy="5247191"/>
          </a:xfrm>
          <a:prstGeom prst="rect">
            <a:avLst/>
          </a:prstGeom>
        </p:spPr>
      </p:pic>
      <p:pic>
        <p:nvPicPr>
          <p:cNvPr id="17" name="Bildobjekt 16" descr="En bild som visar text, skärmbild, Teckensnitt, nummer&#10;&#10;AI-genererat innehåll kan vara felaktigt.">
            <a:extLst>
              <a:ext uri="{FF2B5EF4-FFF2-40B4-BE49-F238E27FC236}">
                <a16:creationId xmlns:a16="http://schemas.microsoft.com/office/drawing/2014/main" id="{4DF47E3E-B905-3E8A-06A9-9A177FDB6E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81043" y="5348348"/>
            <a:ext cx="4714875" cy="1504950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7D633B74-8699-00B2-511F-C31505D6EED2}"/>
              </a:ext>
            </a:extLst>
          </p:cNvPr>
          <p:cNvSpPr txBox="1"/>
          <p:nvPr/>
        </p:nvSpPr>
        <p:spPr>
          <a:xfrm>
            <a:off x="8758707" y="-2117"/>
            <a:ext cx="25210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/>
              <a:t>140 </a:t>
            </a:r>
            <a:r>
              <a:rPr lang="sv-SE"/>
              <a:t>            vs         </a:t>
            </a:r>
            <a:r>
              <a:rPr lang="sv-SE" b="1"/>
              <a:t>   90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A6F5E1A1-BC8B-B403-042E-55DA827FB879}"/>
              </a:ext>
            </a:extLst>
          </p:cNvPr>
          <p:cNvSpPr txBox="1"/>
          <p:nvPr/>
        </p:nvSpPr>
        <p:spPr>
          <a:xfrm>
            <a:off x="1868201" y="3572295"/>
            <a:ext cx="342100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(Atleter men ej styrketränare)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2D4AB2BE-337A-AECC-E3E8-9748930B72CD}"/>
              </a:ext>
            </a:extLst>
          </p:cNvPr>
          <p:cNvSpPr txBox="1"/>
          <p:nvPr/>
        </p:nvSpPr>
        <p:spPr>
          <a:xfrm>
            <a:off x="231890" y="4167811"/>
            <a:ext cx="614819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/>
              <a:t>Sammanfattning:</a:t>
            </a:r>
            <a:br>
              <a:rPr lang="sv-SE"/>
            </a:br>
            <a:r>
              <a:rPr lang="sv-SE"/>
              <a:t>- Likvärdigt för </a:t>
            </a:r>
            <a:r>
              <a:rPr lang="sv-SE" err="1"/>
              <a:t>Quadriceps</a:t>
            </a:r>
            <a:br>
              <a:rPr lang="sv-SE"/>
            </a:br>
            <a:r>
              <a:rPr lang="sv-SE"/>
              <a:t>- Ingen hypertrofi i </a:t>
            </a:r>
            <a:r>
              <a:rPr lang="sv-SE" err="1"/>
              <a:t>Rectus</a:t>
            </a:r>
            <a:r>
              <a:rPr lang="sv-SE"/>
              <a:t> </a:t>
            </a:r>
            <a:r>
              <a:rPr lang="sv-SE" err="1"/>
              <a:t>Femoris</a:t>
            </a:r>
            <a:r>
              <a:rPr lang="sv-SE"/>
              <a:t> eller Hamstrings</a:t>
            </a:r>
            <a:br>
              <a:rPr lang="sv-SE"/>
            </a:br>
            <a:r>
              <a:rPr lang="sv-SE"/>
              <a:t>- </a:t>
            </a:r>
            <a:r>
              <a:rPr lang="sv-SE" err="1"/>
              <a:t>Adduktor</a:t>
            </a:r>
            <a:r>
              <a:rPr lang="sv-SE"/>
              <a:t> fick signifikant mer i 140 gruppen</a:t>
            </a:r>
            <a:br>
              <a:rPr lang="sv-SE"/>
            </a:br>
            <a:r>
              <a:rPr lang="sv-SE"/>
              <a:t>- </a:t>
            </a:r>
            <a:r>
              <a:rPr lang="sv-SE" err="1"/>
              <a:t>Gluteus</a:t>
            </a:r>
            <a:r>
              <a:rPr lang="sv-SE"/>
              <a:t> fick signifikant mer i 140 gruppen</a:t>
            </a:r>
            <a:br>
              <a:rPr lang="sv-SE"/>
            </a:br>
            <a:br>
              <a:rPr lang="sv-SE"/>
            </a:br>
            <a:r>
              <a:rPr lang="sv-SE"/>
              <a:t>* Djupare böj gav mer </a:t>
            </a:r>
            <a:r>
              <a:rPr lang="sv-SE" err="1"/>
              <a:t>adduktors</a:t>
            </a:r>
            <a:r>
              <a:rPr lang="sv-SE"/>
              <a:t> och </a:t>
            </a:r>
            <a:r>
              <a:rPr lang="sv-SE" err="1"/>
              <a:t>Gluteus</a:t>
            </a:r>
            <a:r>
              <a:rPr lang="sv-SE"/>
              <a:t> troligtvis för </a:t>
            </a:r>
            <a:r>
              <a:rPr lang="sv-SE" err="1"/>
              <a:t>NeuroMachanical</a:t>
            </a:r>
            <a:r>
              <a:rPr lang="sv-SE"/>
              <a:t> </a:t>
            </a:r>
            <a:r>
              <a:rPr lang="sv-SE" err="1"/>
              <a:t>Matching</a:t>
            </a:r>
            <a:r>
              <a:rPr lang="sv-SE"/>
              <a:t> i djupa höftflexioner (</a:t>
            </a:r>
            <a:r>
              <a:rPr lang="sv-SE" err="1"/>
              <a:t>adduktors</a:t>
            </a:r>
            <a:r>
              <a:rPr lang="sv-SE"/>
              <a:t>) och mer stretch i för SMH (</a:t>
            </a:r>
            <a:r>
              <a:rPr lang="sv-SE" err="1"/>
              <a:t>Gluteus</a:t>
            </a:r>
            <a:r>
              <a:rPr lang="sv-S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473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BCBEF58-4140-676A-8818-7CD29C47D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721" y="353817"/>
            <a:ext cx="10515600" cy="94843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sv-SE" sz="1800" b="1"/>
              <a:t>Studierna: </a:t>
            </a:r>
            <a:r>
              <a:rPr lang="sv-SE" sz="1800"/>
              <a:t> </a:t>
            </a:r>
            <a:br>
              <a:rPr lang="sv-SE" sz="1800"/>
            </a:br>
            <a:r>
              <a:rPr lang="sv-SE" sz="1800"/>
              <a:t>- Majoriteten av dessa studier visade på ökad hypertrofi i främst </a:t>
            </a:r>
            <a:r>
              <a:rPr lang="sv-SE" sz="1800" b="1"/>
              <a:t>distala delen</a:t>
            </a:r>
            <a:r>
              <a:rPr lang="sv-SE" sz="1800"/>
              <a:t> med ökad  knäflexion. </a:t>
            </a:r>
            <a:br>
              <a:rPr lang="sv-SE" sz="1800"/>
            </a:br>
            <a:r>
              <a:rPr lang="sv-SE" sz="1800"/>
              <a:t>- Alla studier gjordes på </a:t>
            </a:r>
            <a:r>
              <a:rPr lang="sv-SE" sz="1800" b="1"/>
              <a:t>nybörjare</a:t>
            </a:r>
            <a:r>
              <a:rPr lang="sv-SE" sz="1800"/>
              <a:t>. </a:t>
            </a:r>
            <a:br>
              <a:rPr lang="sv-SE" sz="1800"/>
            </a:br>
            <a:r>
              <a:rPr lang="sv-SE" sz="1800"/>
              <a:t>- Se bild</a:t>
            </a:r>
          </a:p>
        </p:txBody>
      </p:sp>
      <p:pic>
        <p:nvPicPr>
          <p:cNvPr id="5" name="Bildobjekt 4" descr="En bild som visar text, skärmbild, diagram, Teckensnitt&#10;&#10;AI-genererat innehåll kan vara felaktigt.">
            <a:extLst>
              <a:ext uri="{FF2B5EF4-FFF2-40B4-BE49-F238E27FC236}">
                <a16:creationId xmlns:a16="http://schemas.microsoft.com/office/drawing/2014/main" id="{7AC19A76-38C7-9494-D46F-70DBA7F34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202" y="4487385"/>
            <a:ext cx="3914775" cy="2371725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B47AA74F-74BC-EA55-ED8E-8F2CDF92AB7B}"/>
              </a:ext>
            </a:extLst>
          </p:cNvPr>
          <p:cNvSpPr txBox="1"/>
          <p:nvPr/>
        </p:nvSpPr>
        <p:spPr>
          <a:xfrm>
            <a:off x="8576154" y="3732756"/>
            <a:ext cx="507095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 err="1">
                <a:cs typeface="Segoe UI"/>
              </a:rPr>
              <a:t>Bloomquist</a:t>
            </a:r>
            <a:r>
              <a:rPr lang="sv-SE" sz="1600" b="1">
                <a:cs typeface="Segoe UI"/>
              </a:rPr>
              <a:t>: </a:t>
            </a:r>
            <a:r>
              <a:rPr lang="sv-SE" sz="1600">
                <a:cs typeface="Segoe UI"/>
              </a:rPr>
              <a:t>​</a:t>
            </a:r>
          </a:p>
          <a:p>
            <a:r>
              <a:rPr lang="sv-SE" sz="1600" err="1">
                <a:cs typeface="Segoe UI"/>
              </a:rPr>
              <a:t>Sarcomerogenesis</a:t>
            </a:r>
            <a:r>
              <a:rPr lang="sv-SE" sz="1600">
                <a:cs typeface="Segoe UI"/>
              </a:rPr>
              <a:t> = Distalt</a:t>
            </a:r>
            <a:r>
              <a:rPr lang="en-US" sz="1600">
                <a:cs typeface="Segoe UI"/>
              </a:rPr>
              <a:t>​</a:t>
            </a:r>
            <a:br>
              <a:rPr lang="en-US" sz="1600">
                <a:cs typeface="Segoe UI"/>
              </a:rPr>
            </a:br>
            <a:r>
              <a:rPr lang="sv-SE" sz="1600">
                <a:cs typeface="Segoe UI"/>
              </a:rPr>
              <a:t>Ökad höftflexion = Mer Proximalt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389702C-67C4-3FC3-83AA-4C4BCBFA0745}"/>
              </a:ext>
            </a:extLst>
          </p:cNvPr>
          <p:cNvSpPr txBox="1"/>
          <p:nvPr/>
        </p:nvSpPr>
        <p:spPr>
          <a:xfrm>
            <a:off x="9223332" y="612314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200">
                <a:solidFill>
                  <a:srgbClr val="FF0000"/>
                </a:solidFill>
              </a:rPr>
              <a:t>Distalt​</a:t>
            </a:r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C9841E9-22EB-7632-1CA5-E9BB75643364}"/>
              </a:ext>
            </a:extLst>
          </p:cNvPr>
          <p:cNvSpPr txBox="1"/>
          <p:nvPr/>
        </p:nvSpPr>
        <p:spPr>
          <a:xfrm>
            <a:off x="11446701" y="612314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200">
                <a:solidFill>
                  <a:srgbClr val="FF0000"/>
                </a:solidFill>
              </a:rPr>
              <a:t>Proximalt</a:t>
            </a:r>
            <a:endParaRPr lang="sv-SE"/>
          </a:p>
        </p:txBody>
      </p:sp>
      <p:pic>
        <p:nvPicPr>
          <p:cNvPr id="4" name="Platshållare för innehåll 3" descr="En bild som visar text, Teckensnitt, skärmbild, linje&#10;&#10;AI-genererat innehåll kan vara felaktigt.">
            <a:extLst>
              <a:ext uri="{FF2B5EF4-FFF2-40B4-BE49-F238E27FC236}">
                <a16:creationId xmlns:a16="http://schemas.microsoft.com/office/drawing/2014/main" id="{71F92D12-8A51-92F7-8DBF-AE2CA615B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29" y="1307546"/>
            <a:ext cx="7137618" cy="10138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FB845EAF-0F51-E880-B3CC-04700A00AFDC}"/>
                  </a:ext>
                </a:extLst>
              </p14:cNvPr>
              <p14:cNvContentPartPr/>
              <p14:nvPr/>
            </p14:nvContentPartPr>
            <p14:xfrm>
              <a:off x="391318" y="1533983"/>
              <a:ext cx="2447914" cy="94854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FB845EAF-0F51-E880-B3CC-04700A00AF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320" y="1471106"/>
                <a:ext cx="2573550" cy="2202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F6A11D6F-5EE0-2F21-877D-6973E03ACD9B}"/>
                  </a:ext>
                </a:extLst>
              </p14:cNvPr>
              <p14:cNvContentPartPr/>
              <p14:nvPr/>
            </p14:nvContentPartPr>
            <p14:xfrm>
              <a:off x="170292" y="1304067"/>
              <a:ext cx="2606856" cy="311972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F6A11D6F-5EE0-2F21-877D-6973E03ACD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307" y="1241097"/>
                <a:ext cx="2732466" cy="4375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9DFD703E-3676-9D33-CEBF-B035FA9EC487}"/>
                  </a:ext>
                </a:extLst>
              </p14:cNvPr>
              <p14:cNvContentPartPr/>
              <p14:nvPr/>
            </p14:nvContentPartPr>
            <p14:xfrm>
              <a:off x="270827" y="1316241"/>
              <a:ext cx="2579518" cy="1108348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9DFD703E-3676-9D33-CEBF-B035FA9EC48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42" y="1253246"/>
                <a:ext cx="2705129" cy="12339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57C181E1-1CA1-302C-29BA-7551167FEFAC}"/>
                  </a:ext>
                </a:extLst>
              </p14:cNvPr>
              <p14:cNvContentPartPr/>
              <p14:nvPr/>
            </p14:nvContentPartPr>
            <p14:xfrm>
              <a:off x="6051605" y="2310703"/>
              <a:ext cx="1203051" cy="194501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57C181E1-1CA1-302C-29BA-7551167FEFA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88627" y="2247903"/>
                <a:ext cx="1328646" cy="3197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436317DA-600A-436E-B43F-7726EA0E8BFC}"/>
                  </a:ext>
                </a:extLst>
              </p14:cNvPr>
              <p14:cNvContentPartPr/>
              <p14:nvPr/>
            </p14:nvContentPartPr>
            <p14:xfrm>
              <a:off x="6043808" y="2137239"/>
              <a:ext cx="10886" cy="169637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436317DA-600A-436E-B43F-7726EA0E8BF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82355" y="2074344"/>
                <a:ext cx="133441" cy="2950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D5735E7F-8174-5F64-387A-7C6688853C34}"/>
                  </a:ext>
                </a:extLst>
              </p14:cNvPr>
              <p14:cNvContentPartPr/>
              <p14:nvPr/>
            </p14:nvContentPartPr>
            <p14:xfrm>
              <a:off x="6043808" y="2129424"/>
              <a:ext cx="1097853" cy="145997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D5735E7F-8174-5F64-387A-7C6688853C3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80837" y="2066494"/>
                <a:ext cx="1223435" cy="2714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D6FD3647-EEEA-3C28-D5DF-7B9F9B131800}"/>
                  </a:ext>
                </a:extLst>
              </p14:cNvPr>
              <p14:cNvContentPartPr/>
              <p14:nvPr/>
            </p14:nvContentPartPr>
            <p14:xfrm>
              <a:off x="6138838" y="2124210"/>
              <a:ext cx="1277005" cy="203398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D6FD3647-EEEA-3C28-D5DF-7B9F9B13180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75852" y="2061322"/>
                <a:ext cx="1402618" cy="328815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Bildobjekt 16" descr="How Deep to Squat: An Expert Guide to Squatting Depth | Legion">
            <a:extLst>
              <a:ext uri="{FF2B5EF4-FFF2-40B4-BE49-F238E27FC236}">
                <a16:creationId xmlns:a16="http://schemas.microsoft.com/office/drawing/2014/main" id="{A49A9118-EEAA-D2F2-AA06-B8791085E12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76837" y="1017935"/>
            <a:ext cx="3390104" cy="2906862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826E2180-D483-708D-1F6B-42FE15E88977}"/>
              </a:ext>
            </a:extLst>
          </p:cNvPr>
          <p:cNvSpPr txBox="1"/>
          <p:nvPr/>
        </p:nvSpPr>
        <p:spPr>
          <a:xfrm>
            <a:off x="296333" y="2550583"/>
            <a:ext cx="688975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sv-SE"/>
              <a:t>Otränade individer har andra fysiologiska adaptioner än tränade individer och därmed (kan) resultat se OLIKA ut ex regionalt.</a:t>
            </a:r>
            <a:br>
              <a:rPr lang="sv-SE"/>
            </a:br>
            <a:r>
              <a:rPr lang="sv-SE"/>
              <a:t>(Stretch </a:t>
            </a:r>
            <a:r>
              <a:rPr lang="sv-SE" err="1"/>
              <a:t>Mediated</a:t>
            </a:r>
            <a:r>
              <a:rPr lang="sv-SE"/>
              <a:t> </a:t>
            </a:r>
            <a:r>
              <a:rPr lang="sv-SE" err="1"/>
              <a:t>Hypertrophy</a:t>
            </a:r>
            <a:r>
              <a:rPr lang="sv-SE"/>
              <a:t>)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52053ED7-B8D8-A421-3D50-21B3AE2291B1}"/>
              </a:ext>
            </a:extLst>
          </p:cNvPr>
          <p:cNvSpPr txBox="1"/>
          <p:nvPr/>
        </p:nvSpPr>
        <p:spPr>
          <a:xfrm>
            <a:off x="5644710" y="173927"/>
            <a:ext cx="71860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>
                <a:solidFill>
                  <a:srgbClr val="FF0000"/>
                </a:solidFill>
              </a:rPr>
              <a:t>Vad är skillnaden mellan nybörjare och avancerade personer?</a:t>
            </a:r>
          </a:p>
        </p:txBody>
      </p:sp>
      <p:pic>
        <p:nvPicPr>
          <p:cNvPr id="18" name="Bildobjekt 17" descr="En bild som visar text, tecknad serie, skivstång&#10;&#10;AI-genererat innehåll kan vara felaktigt.">
            <a:extLst>
              <a:ext uri="{FF2B5EF4-FFF2-40B4-BE49-F238E27FC236}">
                <a16:creationId xmlns:a16="http://schemas.microsoft.com/office/drawing/2014/main" id="{CD7CC547-035B-F10D-A1A6-7DD61CF7614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1230" y="3480759"/>
            <a:ext cx="5230481" cy="38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text, Teckensnitt, linje, vit&#10;&#10;AI-genererat innehåll kan vara felaktigt.">
            <a:extLst>
              <a:ext uri="{FF2B5EF4-FFF2-40B4-BE49-F238E27FC236}">
                <a16:creationId xmlns:a16="http://schemas.microsoft.com/office/drawing/2014/main" id="{9C4DB265-4D7B-0050-426C-0F93DFB83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29" y="291390"/>
            <a:ext cx="7298801" cy="921832"/>
          </a:xfrm>
        </p:spPr>
      </p:pic>
      <p:pic>
        <p:nvPicPr>
          <p:cNvPr id="5" name="Bildobjekt 4" descr="Deep Squat vs. Regular Squat: How Deep Should You Squat for Your Glutes? |  livestrong">
            <a:extLst>
              <a:ext uri="{FF2B5EF4-FFF2-40B4-BE49-F238E27FC236}">
                <a16:creationId xmlns:a16="http://schemas.microsoft.com/office/drawing/2014/main" id="{48BA10B1-FBF3-8E4B-5707-E90849227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087" y="672558"/>
            <a:ext cx="4601226" cy="3195766"/>
          </a:xfrm>
          <a:prstGeom prst="rect">
            <a:avLst/>
          </a:prstGeom>
        </p:spPr>
      </p:pic>
      <p:pic>
        <p:nvPicPr>
          <p:cNvPr id="2" name="Bildobjekt 1" descr="En bild som visar text, Teckensnitt, skärmbild, linje&#10;&#10;AI-genererat innehåll kan vara felaktigt.">
            <a:extLst>
              <a:ext uri="{FF2B5EF4-FFF2-40B4-BE49-F238E27FC236}">
                <a16:creationId xmlns:a16="http://schemas.microsoft.com/office/drawing/2014/main" id="{1CDBB8ED-0C47-C1C3-2BB0-BE14097F4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86" y="1513040"/>
            <a:ext cx="7299021" cy="16189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Pennanteckning 2">
                <a:extLst>
                  <a:ext uri="{FF2B5EF4-FFF2-40B4-BE49-F238E27FC236}">
                    <a16:creationId xmlns:a16="http://schemas.microsoft.com/office/drawing/2014/main" id="{F979A63C-1B99-2CD2-6DC5-A45D2F47CA8D}"/>
                  </a:ext>
                </a:extLst>
              </p14:cNvPr>
              <p14:cNvContentPartPr/>
              <p14:nvPr/>
            </p14:nvContentPartPr>
            <p14:xfrm>
              <a:off x="384173" y="458832"/>
              <a:ext cx="1369469" cy="11367"/>
            </p14:xfrm>
          </p:contentPart>
        </mc:Choice>
        <mc:Fallback xmlns="">
          <p:pic>
            <p:nvPicPr>
              <p:cNvPr id="3" name="Pennanteckning 2">
                <a:extLst>
                  <a:ext uri="{FF2B5EF4-FFF2-40B4-BE49-F238E27FC236}">
                    <a16:creationId xmlns:a16="http://schemas.microsoft.com/office/drawing/2014/main" id="{F979A63C-1B99-2CD2-6DC5-A45D2F47CA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188" y="398552"/>
                <a:ext cx="1495079" cy="1315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27EA4F1E-E425-8296-3CB8-51A4C390866E}"/>
                  </a:ext>
                </a:extLst>
              </p14:cNvPr>
              <p14:cNvContentPartPr/>
              <p14:nvPr/>
            </p14:nvContentPartPr>
            <p14:xfrm>
              <a:off x="334027" y="402682"/>
              <a:ext cx="1414144" cy="35728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27EA4F1E-E425-8296-3CB8-51A4C39086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1040" y="340158"/>
                <a:ext cx="1539758" cy="1604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8A6F299C-3FCE-BA36-69BB-7F0CB479C1C2}"/>
                  </a:ext>
                </a:extLst>
              </p14:cNvPr>
              <p14:cNvContentPartPr/>
              <p14:nvPr/>
            </p14:nvContentPartPr>
            <p14:xfrm>
              <a:off x="1795397" y="480164"/>
              <a:ext cx="10438" cy="10438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8A6F299C-3FCE-BA36-69BB-7F0CB479C1C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43176" y="-1346486"/>
                <a:ext cx="314010" cy="3653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4505A026-5A6B-66FD-DBA1-B104493A7E36}"/>
                  </a:ext>
                </a:extLst>
              </p14:cNvPr>
              <p14:cNvContentPartPr/>
              <p14:nvPr/>
            </p14:nvContentPartPr>
            <p14:xfrm>
              <a:off x="1805835" y="480164"/>
              <a:ext cx="10438" cy="10438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4505A026-5A6B-66FD-DBA1-B104493A7E3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20815" y="-1346486"/>
                <a:ext cx="3653300" cy="3653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23E2EE9F-17CE-A723-BA81-78CA4C3D8C56}"/>
                  </a:ext>
                </a:extLst>
              </p14:cNvPr>
              <p14:cNvContentPartPr/>
              <p14:nvPr/>
            </p14:nvContentPartPr>
            <p14:xfrm>
              <a:off x="4925888" y="1053451"/>
              <a:ext cx="2526927" cy="159094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23E2EE9F-17CE-A723-BA81-78CA4C3D8C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62895" y="990603"/>
                <a:ext cx="2652553" cy="284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12656FF2-8BD7-1D3B-BF2D-3F3525B89124}"/>
                  </a:ext>
                </a:extLst>
              </p14:cNvPr>
              <p14:cNvContentPartPr/>
              <p14:nvPr/>
            </p14:nvContentPartPr>
            <p14:xfrm>
              <a:off x="238350" y="1481795"/>
              <a:ext cx="2955786" cy="178357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12656FF2-8BD7-1D3B-BF2D-3F3525B8912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5361" y="1418993"/>
                <a:ext cx="3081403" cy="303602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ruta 10">
            <a:extLst>
              <a:ext uri="{FF2B5EF4-FFF2-40B4-BE49-F238E27FC236}">
                <a16:creationId xmlns:a16="http://schemas.microsoft.com/office/drawing/2014/main" id="{C8934122-A372-F105-E14B-EC1E8647118C}"/>
              </a:ext>
            </a:extLst>
          </p:cNvPr>
          <p:cNvSpPr txBox="1"/>
          <p:nvPr/>
        </p:nvSpPr>
        <p:spPr>
          <a:xfrm>
            <a:off x="8162794" y="146137"/>
            <a:ext cx="40292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800" b="1" u="sng"/>
              <a:t>Syftet med studien:</a:t>
            </a:r>
          </a:p>
        </p:txBody>
      </p:sp>
      <p:pic>
        <p:nvPicPr>
          <p:cNvPr id="12" name="Bildobjekt 11" descr="Does Range of Motion in the Leg Press Matter for Quad Growth? – StrengthLog">
            <a:extLst>
              <a:ext uri="{FF2B5EF4-FFF2-40B4-BE49-F238E27FC236}">
                <a16:creationId xmlns:a16="http://schemas.microsoft.com/office/drawing/2014/main" id="{D50CBED9-A203-399D-5F25-8E532B37240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48811" y="3726180"/>
            <a:ext cx="4893499" cy="3132134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3B442916-24AC-F14C-C0A0-C6095BA51F7E}"/>
              </a:ext>
            </a:extLst>
          </p:cNvPr>
          <p:cNvSpPr txBox="1"/>
          <p:nvPr/>
        </p:nvSpPr>
        <p:spPr>
          <a:xfrm>
            <a:off x="187890" y="3872630"/>
            <a:ext cx="685799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/>
              <a:t>Forskarnas Hypotes:</a:t>
            </a:r>
            <a:br>
              <a:rPr lang="sv-SE"/>
            </a:br>
            <a:r>
              <a:rPr lang="sv-SE"/>
              <a:t>- Eftersom att forskning visat på att 90 graders knäböj är likvärdigt i</a:t>
            </a:r>
            <a:br>
              <a:rPr lang="sv-SE"/>
            </a:br>
            <a:r>
              <a:rPr lang="sv-SE"/>
              <a:t>   hypertrofi med full ROM så vill forskarna testa det i benpressen. </a:t>
            </a:r>
            <a:br>
              <a:rPr lang="sv-SE"/>
            </a:br>
            <a:br>
              <a:rPr lang="sv-SE"/>
            </a:br>
            <a:r>
              <a:rPr lang="sv-SE"/>
              <a:t>- 100 graders benpress vs Full ROM.</a:t>
            </a:r>
            <a:br>
              <a:rPr lang="sv-SE"/>
            </a:br>
            <a:r>
              <a:rPr lang="sv-SE"/>
              <a:t>- </a:t>
            </a:r>
            <a:r>
              <a:rPr lang="sv-SE" u="sng"/>
              <a:t>Tränade individer denna gång</a:t>
            </a:r>
            <a:r>
              <a:rPr lang="sv-SE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57716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471A71-2056-5062-5619-E4B56D820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18" y="-283525"/>
            <a:ext cx="10515600" cy="1325563"/>
          </a:xfrm>
        </p:spPr>
        <p:txBody>
          <a:bodyPr>
            <a:normAutofit/>
          </a:bodyPr>
          <a:lstStyle/>
          <a:p>
            <a:r>
              <a:rPr lang="sv-SE" sz="4000" u="sng"/>
              <a:t>Studie upplägg: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B35EA05-4A40-E601-157A-B90C12B16BDD}"/>
              </a:ext>
            </a:extLst>
          </p:cNvPr>
          <p:cNvSpPr txBox="1"/>
          <p:nvPr/>
        </p:nvSpPr>
        <p:spPr>
          <a:xfrm>
            <a:off x="262955" y="837711"/>
            <a:ext cx="960966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Träning</a:t>
            </a:r>
            <a:br>
              <a:rPr lang="sv-SE" sz="1600"/>
            </a:br>
            <a:r>
              <a:rPr lang="sv-SE" sz="1600" b="1"/>
              <a:t>Övning: </a:t>
            </a:r>
            <a:r>
              <a:rPr lang="sv-SE" sz="1600"/>
              <a:t>En-Ben </a:t>
            </a:r>
            <a:r>
              <a:rPr lang="sv-SE" sz="1600" err="1"/>
              <a:t>Legpress</a:t>
            </a:r>
            <a:r>
              <a:rPr lang="sv-SE" sz="1600"/>
              <a:t> (Full ROM vs 100 grader)</a:t>
            </a:r>
            <a:br>
              <a:rPr lang="sv-SE" sz="1600"/>
            </a:br>
            <a:r>
              <a:rPr lang="sv-SE" sz="1600" b="1"/>
              <a:t>Sets: </a:t>
            </a:r>
            <a:r>
              <a:rPr lang="sv-SE" sz="1600"/>
              <a:t>3-4, två gånger i veckan = 6-8 sets.</a:t>
            </a:r>
            <a:br>
              <a:rPr lang="sv-SE" sz="1600"/>
            </a:br>
            <a:r>
              <a:rPr lang="sv-SE" sz="1600" b="1"/>
              <a:t>Reps: </a:t>
            </a:r>
            <a:r>
              <a:rPr lang="sv-SE" sz="1600"/>
              <a:t>8-12rm</a:t>
            </a:r>
            <a:br>
              <a:rPr lang="sv-SE" sz="1600"/>
            </a:br>
            <a:r>
              <a:rPr lang="sv-SE" sz="1600" b="1"/>
              <a:t>Progression: </a:t>
            </a:r>
            <a:r>
              <a:rPr lang="sv-SE" sz="1600"/>
              <a:t>Över 12+ reps öka vikt med 2.5-5kg.</a:t>
            </a:r>
            <a:br>
              <a:rPr lang="sv-SE" sz="1600"/>
            </a:br>
            <a:r>
              <a:rPr lang="sv-SE" sz="1600" b="1"/>
              <a:t>Vila: </a:t>
            </a:r>
            <a:r>
              <a:rPr lang="sv-SE" sz="1600"/>
              <a:t>30 sek mellan benen, 90 sek mellan sets.</a:t>
            </a:r>
            <a:br>
              <a:rPr lang="sv-SE" sz="1600"/>
            </a:br>
            <a:r>
              <a:rPr lang="sv-SE" sz="1600" b="1"/>
              <a:t>Program:</a:t>
            </a:r>
            <a:r>
              <a:rPr lang="sv-SE" sz="1600"/>
              <a:t> Personerna fick utöver träna HELA kroppen för att det ska matcha verkligheten. </a:t>
            </a:r>
            <a:br>
              <a:rPr lang="sv-SE" sz="1600"/>
            </a:br>
            <a:r>
              <a:rPr lang="sv-SE" sz="1600"/>
              <a:t>Inga övningar som påverkar </a:t>
            </a:r>
            <a:r>
              <a:rPr lang="sv-SE" sz="1600" err="1"/>
              <a:t>Quadriceps</a:t>
            </a:r>
            <a:r>
              <a:rPr lang="sv-SE" sz="1600"/>
              <a:t> hypertrofi. </a:t>
            </a:r>
            <a:br>
              <a:rPr lang="sv-SE" sz="1600"/>
            </a:br>
            <a:r>
              <a:rPr lang="sv-SE" sz="1600" b="1"/>
              <a:t>Kost: </a:t>
            </a:r>
            <a:r>
              <a:rPr lang="sv-SE" sz="1600"/>
              <a:t>Rekommenderades ett kaloriöverskott och minst 1.6g protein per kg/kroppsvikt.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61D4D75-6C14-7006-091F-9F07C588902A}"/>
              </a:ext>
            </a:extLst>
          </p:cNvPr>
          <p:cNvSpPr txBox="1"/>
          <p:nvPr/>
        </p:nvSpPr>
        <p:spPr>
          <a:xfrm>
            <a:off x="263769" y="3298743"/>
            <a:ext cx="104775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Mätningar</a:t>
            </a:r>
            <a:br>
              <a:rPr lang="sv-SE" sz="1600" b="1"/>
            </a:br>
            <a:r>
              <a:rPr lang="sv-SE" sz="1600" b="1"/>
              <a:t>Verktyg: </a:t>
            </a:r>
            <a:r>
              <a:rPr lang="sv-SE" sz="1600"/>
              <a:t>Ultrasound (hög reliabilitet)</a:t>
            </a:r>
            <a:br>
              <a:rPr lang="sv-SE" sz="1600"/>
            </a:br>
            <a:r>
              <a:rPr lang="sv-SE" sz="1600"/>
              <a:t>Studien mätte mitten delen på lårbenet (mid-</a:t>
            </a:r>
            <a:r>
              <a:rPr lang="sv-SE" sz="1600" err="1"/>
              <a:t>thight</a:t>
            </a:r>
            <a:r>
              <a:rPr lang="sv-SE" sz="1600"/>
              <a:t>)</a:t>
            </a:r>
            <a:br>
              <a:rPr lang="sv-SE" sz="1600"/>
            </a:br>
            <a:r>
              <a:rPr lang="sv-SE" sz="1600"/>
              <a:t>- </a:t>
            </a:r>
            <a:r>
              <a:rPr lang="sv-SE" sz="1600" err="1"/>
              <a:t>Rectus</a:t>
            </a:r>
            <a:r>
              <a:rPr lang="sv-SE" sz="1600"/>
              <a:t> </a:t>
            </a:r>
            <a:r>
              <a:rPr lang="sv-SE" sz="1600" err="1"/>
              <a:t>Femoris</a:t>
            </a:r>
            <a:r>
              <a:rPr lang="sv-SE" sz="1600"/>
              <a:t> + </a:t>
            </a:r>
            <a:r>
              <a:rPr lang="sv-SE" sz="1600" err="1"/>
              <a:t>Vastus</a:t>
            </a:r>
            <a:r>
              <a:rPr lang="sv-SE" sz="1600"/>
              <a:t> </a:t>
            </a:r>
            <a:r>
              <a:rPr lang="sv-SE" sz="1600" err="1"/>
              <a:t>intermedius</a:t>
            </a:r>
            <a:r>
              <a:rPr lang="sv-SE" sz="1600"/>
              <a:t> </a:t>
            </a:r>
            <a:br>
              <a:rPr lang="en-US" sz="1600"/>
            </a:br>
            <a:r>
              <a:rPr lang="sv-SE" sz="1600"/>
              <a:t>* De mätte även laterala lårbenet (lateral-</a:t>
            </a:r>
            <a:r>
              <a:rPr lang="sv-SE" sz="1600" err="1"/>
              <a:t>thight</a:t>
            </a:r>
            <a:r>
              <a:rPr lang="sv-SE" sz="1600"/>
              <a:t>)</a:t>
            </a:r>
            <a:br>
              <a:rPr lang="sv-SE" sz="1600"/>
            </a:br>
            <a:r>
              <a:rPr lang="sv-SE" sz="1600"/>
              <a:t>- </a:t>
            </a:r>
            <a:r>
              <a:rPr lang="sv-SE" sz="1600" err="1"/>
              <a:t>Vastus</a:t>
            </a:r>
            <a:r>
              <a:rPr lang="sv-SE" sz="1600"/>
              <a:t> </a:t>
            </a:r>
            <a:r>
              <a:rPr lang="sv-SE" sz="1600" err="1"/>
              <a:t>Lateralis</a:t>
            </a:r>
            <a:r>
              <a:rPr lang="sv-SE" sz="1600"/>
              <a:t> + </a:t>
            </a:r>
            <a:r>
              <a:rPr lang="sv-SE" sz="1600" err="1"/>
              <a:t>Vastus</a:t>
            </a:r>
            <a:r>
              <a:rPr lang="sv-SE" sz="1600"/>
              <a:t> </a:t>
            </a:r>
            <a:r>
              <a:rPr lang="sv-SE" sz="1600" err="1"/>
              <a:t>intermedius</a:t>
            </a:r>
            <a:endParaRPr lang="sv-SE" sz="1600"/>
          </a:p>
        </p:txBody>
      </p:sp>
      <p:pic>
        <p:nvPicPr>
          <p:cNvPr id="9" name="Bildobjekt 8" descr="En bild som visar tecknad serie&#10;&#10;AI-genererat innehåll kan vara felaktigt.">
            <a:extLst>
              <a:ext uri="{FF2B5EF4-FFF2-40B4-BE49-F238E27FC236}">
                <a16:creationId xmlns:a16="http://schemas.microsoft.com/office/drawing/2014/main" id="{464F8C75-0972-B73E-1FF5-A77E6BC7A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665" y="3866662"/>
            <a:ext cx="2253518" cy="2993292"/>
          </a:xfrm>
          <a:prstGeom prst="rect">
            <a:avLst/>
          </a:prstGeom>
        </p:spPr>
      </p:pic>
      <p:pic>
        <p:nvPicPr>
          <p:cNvPr id="10" name="Bildobjekt 9" descr="En bild som visar led, tecknad serie, skelett, mode&#10;&#10;AI-genererat innehåll kan vara felaktigt.">
            <a:extLst>
              <a:ext uri="{FF2B5EF4-FFF2-40B4-BE49-F238E27FC236}">
                <a16:creationId xmlns:a16="http://schemas.microsoft.com/office/drawing/2014/main" id="{96A043FC-B3D7-443B-0FB4-0527F5BDE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326" y="3866783"/>
            <a:ext cx="4059116" cy="2993049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E397FF85-9FC9-E296-700F-01695EE55353}"/>
              </a:ext>
            </a:extLst>
          </p:cNvPr>
          <p:cNvSpPr txBox="1"/>
          <p:nvPr/>
        </p:nvSpPr>
        <p:spPr>
          <a:xfrm>
            <a:off x="259698" y="5369006"/>
            <a:ext cx="551391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Mätningsplats</a:t>
            </a:r>
            <a:br>
              <a:rPr lang="sv-SE" sz="1600"/>
            </a:br>
            <a:r>
              <a:rPr lang="sv-SE" sz="1600"/>
              <a:t>Mitten och Laterala lårbenet 24h senare</a:t>
            </a:r>
            <a:br>
              <a:rPr lang="sv-SE" sz="1600"/>
            </a:br>
            <a:r>
              <a:rPr lang="sv-SE" sz="1600"/>
              <a:t> 30% (proximalt / uppe), 50% (mitten), 70% (distalt / nere)</a:t>
            </a:r>
          </a:p>
        </p:txBody>
      </p:sp>
      <p:pic>
        <p:nvPicPr>
          <p:cNvPr id="5" name="Bildobjekt 4" descr="Protokoll">
            <a:extLst>
              <a:ext uri="{FF2B5EF4-FFF2-40B4-BE49-F238E27FC236}">
                <a16:creationId xmlns:a16="http://schemas.microsoft.com/office/drawing/2014/main" id="{B5D635F3-7D7C-F3EE-1190-26021BD53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400" y="-828"/>
            <a:ext cx="3388782" cy="3610573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87727AA-D5C2-F7B1-0E4C-8A10C27A0D19}"/>
              </a:ext>
            </a:extLst>
          </p:cNvPr>
          <p:cNvSpPr txBox="1"/>
          <p:nvPr/>
        </p:nvSpPr>
        <p:spPr>
          <a:xfrm>
            <a:off x="5325523" y="124719"/>
            <a:ext cx="28560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/>
              <a:t>Metoden:</a:t>
            </a:r>
            <a:br>
              <a:rPr lang="sv-SE"/>
            </a:br>
            <a:r>
              <a:rPr lang="sv-SE"/>
              <a:t>Viktigt att läsa in sig hur studien gjordes!</a:t>
            </a:r>
          </a:p>
        </p:txBody>
      </p:sp>
    </p:spTree>
    <p:extLst>
      <p:ext uri="{BB962C8B-B14F-4D97-AF65-F5344CB8AC3E}">
        <p14:creationId xmlns:p14="http://schemas.microsoft.com/office/powerpoint/2010/main" val="3571796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text, Teckensnitt, skärmbild, linje&#10;&#10;AI-genererat innehåll kan vara felaktigt.">
            <a:extLst>
              <a:ext uri="{FF2B5EF4-FFF2-40B4-BE49-F238E27FC236}">
                <a16:creationId xmlns:a16="http://schemas.microsoft.com/office/drawing/2014/main" id="{509B94B0-735F-5770-9551-30E902E2F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24" y="637468"/>
            <a:ext cx="9608282" cy="1971430"/>
          </a:xfr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598D9F15-888E-F679-1070-9E1D8955B144}"/>
              </a:ext>
            </a:extLst>
          </p:cNvPr>
          <p:cNvSpPr txBox="1"/>
          <p:nvPr/>
        </p:nvSpPr>
        <p:spPr>
          <a:xfrm>
            <a:off x="476249" y="190499"/>
            <a:ext cx="6413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/>
              <a:t>Kaloriöverskott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5715EC17-5980-D3E9-54FE-2A564F4C727B}"/>
              </a:ext>
            </a:extLst>
          </p:cNvPr>
          <p:cNvSpPr txBox="1"/>
          <p:nvPr/>
        </p:nvSpPr>
        <p:spPr>
          <a:xfrm>
            <a:off x="380185" y="2608118"/>
            <a:ext cx="854400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/>
              <a:t>Personerna har varit i ett kaloriöverskott under studiens gång vilket generellt är gott tecken för hypertrofi studier.</a:t>
            </a:r>
            <a:br>
              <a:rPr lang="sv-SE"/>
            </a:br>
            <a:r>
              <a:rPr lang="sv-SE"/>
              <a:t>Likaså med ett högt proteinintag.</a:t>
            </a:r>
          </a:p>
        </p:txBody>
      </p:sp>
      <p:pic>
        <p:nvPicPr>
          <p:cNvPr id="5" name="Bildobjekt 4" descr="Protein Foods for Bodybuilding: Best Sources for Muscle | Dr. Vaidya's">
            <a:extLst>
              <a:ext uri="{FF2B5EF4-FFF2-40B4-BE49-F238E27FC236}">
                <a16:creationId xmlns:a16="http://schemas.microsoft.com/office/drawing/2014/main" id="{8353AA18-46A6-C26E-CABB-44DD82E25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33" y="3791362"/>
            <a:ext cx="4457699" cy="2810109"/>
          </a:xfrm>
          <a:prstGeom prst="rect">
            <a:avLst/>
          </a:prstGeom>
        </p:spPr>
      </p:pic>
      <p:pic>
        <p:nvPicPr>
          <p:cNvPr id="6" name="Bildobjekt 5" descr="Explainer: All about the calorie">
            <a:extLst>
              <a:ext uri="{FF2B5EF4-FFF2-40B4-BE49-F238E27FC236}">
                <a16:creationId xmlns:a16="http://schemas.microsoft.com/office/drawing/2014/main" id="{4B494017-3E86-49CD-6E88-9BD747B8B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233" y="3796020"/>
            <a:ext cx="5219700" cy="282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88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A2CCE5-F2CF-5986-0E31-745EF4ABC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892" y="-142875"/>
            <a:ext cx="2915139" cy="1345101"/>
          </a:xfrm>
        </p:spPr>
        <p:txBody>
          <a:bodyPr/>
          <a:lstStyle/>
          <a:p>
            <a:r>
              <a:rPr lang="sv-SE" u="sng"/>
              <a:t>Resultat</a:t>
            </a:r>
          </a:p>
        </p:txBody>
      </p:sp>
      <p:pic>
        <p:nvPicPr>
          <p:cNvPr id="4" name="Platshållare för innehåll 3" descr="En bild som visar text, diagram, Graf, skärmbild&#10;&#10;AI-genererat innehåll kan vara felaktigt.">
            <a:extLst>
              <a:ext uri="{FF2B5EF4-FFF2-40B4-BE49-F238E27FC236}">
                <a16:creationId xmlns:a16="http://schemas.microsoft.com/office/drawing/2014/main" id="{F33BE7C9-8B6D-D0E5-9BCE-FBDB3AD69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873" y="1041584"/>
            <a:ext cx="6075484" cy="5567727"/>
          </a:xfrm>
        </p:spPr>
      </p:pic>
      <p:pic>
        <p:nvPicPr>
          <p:cNvPr id="3" name="Bildobjekt 2" descr="En bild som visar text, skärmbild, nummer, Teckensnitt&#10;&#10;AI-genererat innehåll kan vara felaktigt.">
            <a:extLst>
              <a:ext uri="{FF2B5EF4-FFF2-40B4-BE49-F238E27FC236}">
                <a16:creationId xmlns:a16="http://schemas.microsoft.com/office/drawing/2014/main" id="{28E2AB0C-90E8-9B5C-780C-D5F4BE7E2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301" y="1037003"/>
            <a:ext cx="5660782" cy="471560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E153317-308D-7D14-892B-01103691AC21}"/>
              </a:ext>
            </a:extLst>
          </p:cNvPr>
          <p:cNvSpPr txBox="1"/>
          <p:nvPr/>
        </p:nvSpPr>
        <p:spPr>
          <a:xfrm>
            <a:off x="7040359" y="344365"/>
            <a:ext cx="46249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>
                <a:solidFill>
                  <a:srgbClr val="FF0000"/>
                </a:solidFill>
              </a:rPr>
              <a:t>Minus värde</a:t>
            </a:r>
            <a:r>
              <a:rPr lang="sv-SE"/>
              <a:t> = fördel för mer knäflexion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DEBF0D70-94C9-3BAF-5917-8D820AB2060B}"/>
                  </a:ext>
                </a:extLst>
              </p14:cNvPr>
              <p14:cNvContentPartPr/>
              <p14:nvPr/>
            </p14:nvContentPartPr>
            <p14:xfrm>
              <a:off x="8128000" y="2582991"/>
              <a:ext cx="968298" cy="10583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DEBF0D70-94C9-3BAF-5917-8D820AB206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19004" y="2318416"/>
                <a:ext cx="985930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864942B9-C810-20E0-6517-4A7EE879A4D2}"/>
                  </a:ext>
                </a:extLst>
              </p14:cNvPr>
              <p14:cNvContentPartPr/>
              <p14:nvPr/>
            </p14:nvContentPartPr>
            <p14:xfrm>
              <a:off x="9895416" y="625074"/>
              <a:ext cx="1073625" cy="10583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864942B9-C810-20E0-6517-4A7EE879A4D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86418" y="360499"/>
                <a:ext cx="1091261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B62DF926-6C62-AB9B-FE6A-0F506C93DCA8}"/>
                  </a:ext>
                </a:extLst>
              </p14:cNvPr>
              <p14:cNvContentPartPr/>
              <p14:nvPr/>
            </p14:nvContentPartPr>
            <p14:xfrm>
              <a:off x="8138583" y="3133324"/>
              <a:ext cx="1120656" cy="10583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B62DF926-6C62-AB9B-FE6A-0F506C93DCA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29586" y="2868749"/>
                <a:ext cx="1138290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A64BB8D7-E3BE-EA18-D7BE-2BE62A218EDB}"/>
                  </a:ext>
                </a:extLst>
              </p14:cNvPr>
              <p14:cNvContentPartPr/>
              <p14:nvPr/>
            </p14:nvContentPartPr>
            <p14:xfrm>
              <a:off x="8106833" y="4223408"/>
              <a:ext cx="1099660" cy="10583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A64BB8D7-E3BE-EA18-D7BE-2BE62A218ED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97837" y="3958833"/>
                <a:ext cx="1117292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FDA0A4B9-46EA-8C1A-B323-CBC592B7EDCF}"/>
                  </a:ext>
                </a:extLst>
              </p14:cNvPr>
              <p14:cNvContentPartPr/>
              <p14:nvPr/>
            </p14:nvContentPartPr>
            <p14:xfrm>
              <a:off x="8128000" y="5324074"/>
              <a:ext cx="1095304" cy="10583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FDA0A4B9-46EA-8C1A-B323-CBC592B7EDC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19004" y="5059499"/>
                <a:ext cx="1112935" cy="52915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ruta 10">
            <a:extLst>
              <a:ext uri="{FF2B5EF4-FFF2-40B4-BE49-F238E27FC236}">
                <a16:creationId xmlns:a16="http://schemas.microsoft.com/office/drawing/2014/main" id="{C7F57ECD-28BE-57EE-99A1-B0B530F2FC08}"/>
              </a:ext>
            </a:extLst>
          </p:cNvPr>
          <p:cNvSpPr txBox="1"/>
          <p:nvPr/>
        </p:nvSpPr>
        <p:spPr>
          <a:xfrm>
            <a:off x="6773333" y="5831416"/>
            <a:ext cx="48789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/>
              <a:t>En liten fördel för mer </a:t>
            </a:r>
            <a:r>
              <a:rPr lang="sv-SE">
                <a:solidFill>
                  <a:srgbClr val="FF0000"/>
                </a:solidFill>
              </a:rPr>
              <a:t>knäflexion?</a:t>
            </a:r>
          </a:p>
        </p:txBody>
      </p:sp>
    </p:spTree>
    <p:extLst>
      <p:ext uri="{BB962C8B-B14F-4D97-AF65-F5344CB8AC3E}">
        <p14:creationId xmlns:p14="http://schemas.microsoft.com/office/powerpoint/2010/main" val="4236747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diagram, text, Graf, Teckensnitt&#10;&#10;AI-genererat innehåll kan vara felaktigt.">
            <a:extLst>
              <a:ext uri="{FF2B5EF4-FFF2-40B4-BE49-F238E27FC236}">
                <a16:creationId xmlns:a16="http://schemas.microsoft.com/office/drawing/2014/main" id="{0FB20D9C-BD39-0B22-CFC2-AF19AD423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918" y="1346933"/>
            <a:ext cx="6814010" cy="4830030"/>
          </a:xfr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AA00C69B-F797-CF4C-79E7-3D40EE466CEE}"/>
              </a:ext>
            </a:extLst>
          </p:cNvPr>
          <p:cNvSpPr txBox="1"/>
          <p:nvPr/>
        </p:nvSpPr>
        <p:spPr>
          <a:xfrm>
            <a:off x="7253654" y="165263"/>
            <a:ext cx="485205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 u="sng"/>
              <a:t>Progression: </a:t>
            </a:r>
            <a:br>
              <a:rPr lang="sv-SE"/>
            </a:br>
            <a:r>
              <a:rPr lang="sv-SE"/>
              <a:t>- Vi kan se att träningsvolymen ökade sakta men säkert upp i bägge övningarna. </a:t>
            </a:r>
            <a:br>
              <a:rPr lang="sv-SE"/>
            </a:br>
            <a:r>
              <a:rPr lang="sv-SE"/>
              <a:t>- Dock möjligtvis lite mer i 100 graders gruppen</a:t>
            </a:r>
            <a:br>
              <a:rPr lang="sv-SE"/>
            </a:br>
            <a:r>
              <a:rPr lang="sv-SE"/>
              <a:t>- </a:t>
            </a:r>
            <a:r>
              <a:rPr lang="sv-SE" err="1">
                <a:solidFill>
                  <a:srgbClr val="FF0000"/>
                </a:solidFill>
              </a:rPr>
              <a:t>Fatigue</a:t>
            </a:r>
            <a:r>
              <a:rPr lang="sv-SE">
                <a:solidFill>
                  <a:srgbClr val="FF0000"/>
                </a:solidFill>
              </a:rPr>
              <a:t> påverkan?</a:t>
            </a:r>
            <a:br>
              <a:rPr lang="sv-SE">
                <a:solidFill>
                  <a:srgbClr val="FF0000"/>
                </a:solidFill>
              </a:rPr>
            </a:br>
            <a:r>
              <a:rPr lang="sv-SE"/>
              <a:t>- </a:t>
            </a:r>
            <a:r>
              <a:rPr lang="sv-SE">
                <a:solidFill>
                  <a:srgbClr val="FF0000"/>
                </a:solidFill>
              </a:rPr>
              <a:t>v.9 var volymen som högst för FULL ROM</a:t>
            </a:r>
            <a:r>
              <a:rPr lang="sv-SE"/>
              <a:t> </a:t>
            </a:r>
            <a:br>
              <a:rPr lang="sv-SE"/>
            </a:br>
            <a:r>
              <a:rPr lang="sv-SE"/>
              <a:t>- Dock ökad vikt via progression resulterar ofta</a:t>
            </a:r>
            <a:br>
              <a:rPr lang="sv-SE"/>
            </a:br>
            <a:r>
              <a:rPr lang="sv-SE"/>
              <a:t>  till färre reps = mindre total volym.</a:t>
            </a:r>
          </a:p>
        </p:txBody>
      </p:sp>
      <p:pic>
        <p:nvPicPr>
          <p:cNvPr id="6" name="Bildobjekt 5" descr="A Thorough Breakdown of the “Extreme Volume Study” • Stronger by Science">
            <a:extLst>
              <a:ext uri="{FF2B5EF4-FFF2-40B4-BE49-F238E27FC236}">
                <a16:creationId xmlns:a16="http://schemas.microsoft.com/office/drawing/2014/main" id="{8D8215D1-861C-F754-9610-13507E5ED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631" y="2803402"/>
            <a:ext cx="4706814" cy="3507887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C744B4DB-0DD4-1A6D-A7CD-1D7CDD33FD89}"/>
              </a:ext>
            </a:extLst>
          </p:cNvPr>
          <p:cNvSpPr txBox="1"/>
          <p:nvPr/>
        </p:nvSpPr>
        <p:spPr>
          <a:xfrm>
            <a:off x="976922" y="4804833"/>
            <a:ext cx="2074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>
                <a:solidFill>
                  <a:srgbClr val="848484"/>
                </a:solidFill>
              </a:rPr>
              <a:t>Full ROM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5ADF90B-13B8-2B48-2B86-2BDB2D064ED9}"/>
              </a:ext>
            </a:extLst>
          </p:cNvPr>
          <p:cNvSpPr txBox="1"/>
          <p:nvPr/>
        </p:nvSpPr>
        <p:spPr>
          <a:xfrm>
            <a:off x="966339" y="2106083"/>
            <a:ext cx="21060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/>
              <a:t>Partiells</a:t>
            </a:r>
          </a:p>
        </p:txBody>
      </p:sp>
      <p:pic>
        <p:nvPicPr>
          <p:cNvPr id="3" name="Bildobjekt 2" descr="En bild som visar text, skärmbild, Teckensnitt, linje&#10;&#10;AI-genererat innehåll kan vara felaktigt.">
            <a:extLst>
              <a:ext uri="{FF2B5EF4-FFF2-40B4-BE49-F238E27FC236}">
                <a16:creationId xmlns:a16="http://schemas.microsoft.com/office/drawing/2014/main" id="{FDD0563B-6F5E-167D-4B23-2A2D3F050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" y="-2687"/>
            <a:ext cx="4201502" cy="1486226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0CCAB0C4-8F7A-653C-AB84-CBADAC320BD7}"/>
              </a:ext>
            </a:extLst>
          </p:cNvPr>
          <p:cNvSpPr txBox="1"/>
          <p:nvPr/>
        </p:nvSpPr>
        <p:spPr>
          <a:xfrm>
            <a:off x="2013275" y="4790179"/>
            <a:ext cx="15980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2722+- 1142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64D72F4-48D9-F9D3-FC36-0AF1E9F742D9}"/>
              </a:ext>
            </a:extLst>
          </p:cNvPr>
          <p:cNvSpPr txBox="1"/>
          <p:nvPr/>
        </p:nvSpPr>
        <p:spPr>
          <a:xfrm>
            <a:off x="1676400" y="1774092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4109+-1774</a:t>
            </a:r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ED2B3A9B-58C4-3C82-9DCE-4D82E3788EA7}"/>
              </a:ext>
            </a:extLst>
          </p:cNvPr>
          <p:cNvSpPr txBox="1"/>
          <p:nvPr/>
        </p:nvSpPr>
        <p:spPr>
          <a:xfrm>
            <a:off x="5808785" y="4792785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3160 +- 1066</a:t>
            </a:r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C1BB61DD-4F89-1FBF-D3A7-4D8088CF00A5}"/>
              </a:ext>
            </a:extLst>
          </p:cNvPr>
          <p:cNvSpPr txBox="1"/>
          <p:nvPr/>
        </p:nvSpPr>
        <p:spPr>
          <a:xfrm>
            <a:off x="5886938" y="3092938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4822 +- 1733</a:t>
            </a:r>
            <a:endParaRPr lang="sv-SE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0FE4845F-B9C7-3705-ED49-EC0AC46F98CB}"/>
              </a:ext>
            </a:extLst>
          </p:cNvPr>
          <p:cNvSpPr txBox="1"/>
          <p:nvPr/>
        </p:nvSpPr>
        <p:spPr>
          <a:xfrm>
            <a:off x="1437704" y="1406769"/>
            <a:ext cx="16298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>
                <a:solidFill>
                  <a:schemeClr val="tx2"/>
                </a:solidFill>
              </a:rPr>
              <a:t>Träningsvolym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63F0A4E-9DC1-3E4E-EBE2-5E4413939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181" y="-292671"/>
            <a:ext cx="3618524" cy="1345101"/>
          </a:xfrm>
        </p:spPr>
        <p:txBody>
          <a:bodyPr>
            <a:normAutofit/>
          </a:bodyPr>
          <a:lstStyle/>
          <a:p>
            <a:r>
              <a:rPr lang="sv-SE" sz="3600" u="sng"/>
              <a:t>Träningsvolym</a:t>
            </a:r>
          </a:p>
        </p:txBody>
      </p:sp>
    </p:spTree>
    <p:extLst>
      <p:ext uri="{BB962C8B-B14F-4D97-AF65-F5344CB8AC3E}">
        <p14:creationId xmlns:p14="http://schemas.microsoft.com/office/powerpoint/2010/main" val="3168516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text, skärmbild, Teckensnitt, nummer&#10;&#10;AI-genererat innehåll kan vara felaktigt.">
            <a:extLst>
              <a:ext uri="{FF2B5EF4-FFF2-40B4-BE49-F238E27FC236}">
                <a16:creationId xmlns:a16="http://schemas.microsoft.com/office/drawing/2014/main" id="{0081EF4F-9A30-72F8-5667-7D4521F7C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40" y="114720"/>
            <a:ext cx="7992745" cy="6637338"/>
          </a:xfrm>
        </p:spPr>
      </p:pic>
      <p:pic>
        <p:nvPicPr>
          <p:cNvPr id="5" name="Bildobjekt 4" descr="Trigger Points and the Dance of the Sarcomeres">
            <a:extLst>
              <a:ext uri="{FF2B5EF4-FFF2-40B4-BE49-F238E27FC236}">
                <a16:creationId xmlns:a16="http://schemas.microsoft.com/office/drawing/2014/main" id="{A792679D-CC21-31FC-4B63-8CEB56F8E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781" y="369019"/>
            <a:ext cx="3757283" cy="3369094"/>
          </a:xfrm>
          <a:prstGeom prst="rect">
            <a:avLst/>
          </a:prstGeom>
        </p:spPr>
      </p:pic>
      <p:pic>
        <p:nvPicPr>
          <p:cNvPr id="6" name="Bildobjekt 5" descr="En bild som visar text, elektronik, skärmbild, Teckensnitt&#10;&#10;AI-genererat innehåll kan vara felaktigt.">
            <a:extLst>
              <a:ext uri="{FF2B5EF4-FFF2-40B4-BE49-F238E27FC236}">
                <a16:creationId xmlns:a16="http://schemas.microsoft.com/office/drawing/2014/main" id="{4C145825-C5A8-DFE6-F3FF-6FEB22F43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118" y="3739551"/>
            <a:ext cx="3749614" cy="31170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ennanteckning 1">
                <a:extLst>
                  <a:ext uri="{FF2B5EF4-FFF2-40B4-BE49-F238E27FC236}">
                    <a16:creationId xmlns:a16="http://schemas.microsoft.com/office/drawing/2014/main" id="{3889F92D-F52C-C4CB-7C7B-D4493875D24A}"/>
                  </a:ext>
                </a:extLst>
              </p14:cNvPr>
              <p14:cNvContentPartPr/>
              <p14:nvPr/>
            </p14:nvContentPartPr>
            <p14:xfrm>
              <a:off x="5588000" y="4423422"/>
              <a:ext cx="1568924" cy="10583"/>
            </p14:xfrm>
          </p:contentPart>
        </mc:Choice>
        <mc:Fallback xmlns="">
          <p:pic>
            <p:nvPicPr>
              <p:cNvPr id="2" name="Pennanteckning 1">
                <a:extLst>
                  <a:ext uri="{FF2B5EF4-FFF2-40B4-BE49-F238E27FC236}">
                    <a16:creationId xmlns:a16="http://schemas.microsoft.com/office/drawing/2014/main" id="{3889F92D-F52C-C4CB-7C7B-D4493875D24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79002" y="4158847"/>
                <a:ext cx="1586560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Pennanteckning 2">
                <a:extLst>
                  <a:ext uri="{FF2B5EF4-FFF2-40B4-BE49-F238E27FC236}">
                    <a16:creationId xmlns:a16="http://schemas.microsoft.com/office/drawing/2014/main" id="{0BE1E09F-F9E9-0ABE-98F4-AFB733A1BDBE}"/>
                  </a:ext>
                </a:extLst>
              </p14:cNvPr>
              <p14:cNvContentPartPr/>
              <p14:nvPr/>
            </p14:nvContentPartPr>
            <p14:xfrm>
              <a:off x="7440083" y="4031838"/>
              <a:ext cx="295182" cy="10583"/>
            </p14:xfrm>
          </p:contentPart>
        </mc:Choice>
        <mc:Fallback xmlns="">
          <p:pic>
            <p:nvPicPr>
              <p:cNvPr id="3" name="Pennanteckning 2">
                <a:extLst>
                  <a:ext uri="{FF2B5EF4-FFF2-40B4-BE49-F238E27FC236}">
                    <a16:creationId xmlns:a16="http://schemas.microsoft.com/office/drawing/2014/main" id="{0BE1E09F-F9E9-0ABE-98F4-AFB733A1BDB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31084" y="3767263"/>
                <a:ext cx="312821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92A27D61-9F9B-070D-E897-C4400F105821}"/>
                  </a:ext>
                </a:extLst>
              </p14:cNvPr>
              <p14:cNvContentPartPr/>
              <p14:nvPr/>
            </p14:nvContentPartPr>
            <p14:xfrm>
              <a:off x="4815417" y="4243505"/>
              <a:ext cx="2337278" cy="10583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92A27D61-9F9B-070D-E897-C4400F10582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06418" y="3978930"/>
                <a:ext cx="2354916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6FB6D6F9-FBE8-82B1-973F-18C503BA7FB1}"/>
                  </a:ext>
                </a:extLst>
              </p14:cNvPr>
              <p14:cNvContentPartPr/>
              <p14:nvPr/>
            </p14:nvContentPartPr>
            <p14:xfrm>
              <a:off x="6487582" y="2105672"/>
              <a:ext cx="1152409" cy="10583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6FB6D6F9-FBE8-82B1-973F-18C503BA7FB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78584" y="1841097"/>
                <a:ext cx="1170044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B384422F-672D-C890-61A1-92703434C97A}"/>
                  </a:ext>
                </a:extLst>
              </p14:cNvPr>
              <p14:cNvContentPartPr/>
              <p14:nvPr/>
            </p14:nvContentPartPr>
            <p14:xfrm>
              <a:off x="4936240" y="2306755"/>
              <a:ext cx="2821342" cy="10583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B384422F-672D-C890-61A1-92703434C97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27241" y="2042180"/>
                <a:ext cx="2838980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DEFE42C9-D6EA-33F0-9588-C477E7B397F2}"/>
                  </a:ext>
                </a:extLst>
              </p14:cNvPr>
              <p14:cNvContentPartPr/>
              <p14:nvPr/>
            </p14:nvContentPartPr>
            <p14:xfrm>
              <a:off x="5789083" y="2888838"/>
              <a:ext cx="2147374" cy="10583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DEFE42C9-D6EA-33F0-9588-C477E7B397F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80085" y="2624263"/>
                <a:ext cx="2165011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C17A4E79-39AF-3670-CBED-7E78539E883B}"/>
                  </a:ext>
                </a:extLst>
              </p14:cNvPr>
              <p14:cNvContentPartPr/>
              <p14:nvPr/>
            </p14:nvContentPartPr>
            <p14:xfrm>
              <a:off x="5090582" y="962672"/>
              <a:ext cx="2528265" cy="10583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C17A4E79-39AF-3670-CBED-7E78539E883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81583" y="698097"/>
                <a:ext cx="2545902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6EC6240B-77F4-A85D-97B8-3AD57543855D}"/>
                  </a:ext>
                </a:extLst>
              </p14:cNvPr>
              <p14:cNvContentPartPr/>
              <p14:nvPr/>
            </p14:nvContentPartPr>
            <p14:xfrm>
              <a:off x="4889499" y="1354255"/>
              <a:ext cx="718583" cy="10583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6EC6240B-77F4-A85D-97B8-3AD57543855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80503" y="1089680"/>
                <a:ext cx="736215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5977C575-8E0E-9E34-309E-84D908FFA0F9}"/>
                  </a:ext>
                </a:extLst>
              </p14:cNvPr>
              <p14:cNvContentPartPr/>
              <p14:nvPr/>
            </p14:nvContentPartPr>
            <p14:xfrm>
              <a:off x="4878916" y="5248922"/>
              <a:ext cx="635156" cy="10583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5977C575-8E0E-9E34-309E-84D908FFA0F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69919" y="4984347"/>
                <a:ext cx="652789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3DB98D30-6AF6-5323-C662-834AB33AFD01}"/>
                  </a:ext>
                </a:extLst>
              </p14:cNvPr>
              <p14:cNvContentPartPr/>
              <p14:nvPr/>
            </p14:nvContentPartPr>
            <p14:xfrm>
              <a:off x="6233583" y="5248922"/>
              <a:ext cx="1554432" cy="10583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3DB98D30-6AF6-5323-C662-834AB33AFD0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224585" y="4984347"/>
                <a:ext cx="1572067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E4163959-6F72-9618-5904-72988E046647}"/>
                  </a:ext>
                </a:extLst>
              </p14:cNvPr>
              <p14:cNvContentPartPr/>
              <p14:nvPr/>
            </p14:nvContentPartPr>
            <p14:xfrm>
              <a:off x="5058832" y="5428838"/>
              <a:ext cx="1872897" cy="10583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E4163959-6F72-9618-5904-72988E04664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049835" y="5164263"/>
                <a:ext cx="1890532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CF441B08-7089-7849-9685-4FFAE6F2E708}"/>
                  </a:ext>
                </a:extLst>
              </p14:cNvPr>
              <p14:cNvContentPartPr/>
              <p14:nvPr/>
            </p14:nvContentPartPr>
            <p14:xfrm>
              <a:off x="7186083" y="5809838"/>
              <a:ext cx="403258" cy="10583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CF441B08-7089-7849-9685-4FFAE6F2E70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77090" y="5545263"/>
                <a:ext cx="420885" cy="52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625E6DDF-DF91-CA72-5BD7-59F4DA2A54A6}"/>
                  </a:ext>
                </a:extLst>
              </p14:cNvPr>
              <p14:cNvContentPartPr/>
              <p14:nvPr/>
            </p14:nvContentPartPr>
            <p14:xfrm>
              <a:off x="4836583" y="6000338"/>
              <a:ext cx="1871972" cy="10583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625E6DDF-DF91-CA72-5BD7-59F4DA2A54A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27585" y="5735763"/>
                <a:ext cx="1889608" cy="52915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ruta 17">
            <a:extLst>
              <a:ext uri="{FF2B5EF4-FFF2-40B4-BE49-F238E27FC236}">
                <a16:creationId xmlns:a16="http://schemas.microsoft.com/office/drawing/2014/main" id="{99D775DD-0DAC-552E-928C-374D86608E49}"/>
              </a:ext>
            </a:extLst>
          </p:cNvPr>
          <p:cNvSpPr txBox="1"/>
          <p:nvPr/>
        </p:nvSpPr>
        <p:spPr>
          <a:xfrm>
            <a:off x="8329083" y="0"/>
            <a:ext cx="37359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 u="sng"/>
              <a:t>Vad för adaption sker av stretch?</a:t>
            </a:r>
          </a:p>
        </p:txBody>
      </p:sp>
    </p:spTree>
    <p:extLst>
      <p:ext uri="{BB962C8B-B14F-4D97-AF65-F5344CB8AC3E}">
        <p14:creationId xmlns:p14="http://schemas.microsoft.com/office/powerpoint/2010/main" val="3690822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text, skärmbild, diagram, Teckensnitt&#10;&#10;AI-genererat innehåll kan vara felaktigt.">
            <a:extLst>
              <a:ext uri="{FF2B5EF4-FFF2-40B4-BE49-F238E27FC236}">
                <a16:creationId xmlns:a16="http://schemas.microsoft.com/office/drawing/2014/main" id="{4BBA1AFB-3780-C771-9508-DBD6DFA57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61" y="372733"/>
            <a:ext cx="8427033" cy="6308216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0EC3946-8E75-59DA-4FE6-D2FE6FFBD561}"/>
              </a:ext>
            </a:extLst>
          </p:cNvPr>
          <p:cNvSpPr txBox="1"/>
          <p:nvPr/>
        </p:nvSpPr>
        <p:spPr>
          <a:xfrm>
            <a:off x="8690707" y="455246"/>
            <a:ext cx="291904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När en muskelfiber kan stretchas ut över </a:t>
            </a:r>
            <a:r>
              <a:rPr lang="sv-SE" sz="1600" b="1" i="1" u="sng">
                <a:solidFill>
                  <a:srgbClr val="98D3A2"/>
                </a:solidFill>
              </a:rPr>
              <a:t>3,25um</a:t>
            </a:r>
            <a:r>
              <a:rPr lang="sv-SE" sz="1600"/>
              <a:t>.​</a:t>
            </a:r>
            <a:br>
              <a:rPr lang="sv-SE" sz="1600"/>
            </a:br>
            <a:r>
              <a:rPr lang="sv-SE" sz="1600"/>
              <a:t>Då skapas en extra elastisk (mekanisk spänning) som vi kallar för </a:t>
            </a:r>
            <a:r>
              <a:rPr lang="sv-SE" sz="1600" b="1"/>
              <a:t>​Passive-Tension</a:t>
            </a:r>
            <a:r>
              <a:rPr lang="sv-SE" sz="1600"/>
              <a:t>.​</a:t>
            </a:r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27A37EE-E8E1-E5DC-64E0-4D02525A81CC}"/>
              </a:ext>
            </a:extLst>
          </p:cNvPr>
          <p:cNvSpPr txBox="1"/>
          <p:nvPr/>
        </p:nvSpPr>
        <p:spPr>
          <a:xfrm>
            <a:off x="8690708" y="1920631"/>
            <a:ext cx="344658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När en muskelfiber uppnår ​</a:t>
            </a:r>
            <a:br>
              <a:rPr lang="sv-SE" sz="1600"/>
            </a:br>
            <a:r>
              <a:rPr lang="sv-SE" sz="1600"/>
              <a:t>Pasive Tension så är adaptionen Sarcomerogenesis.​</a:t>
            </a:r>
            <a:br>
              <a:rPr lang="sv-SE" sz="1600"/>
            </a:br>
            <a:r>
              <a:rPr lang="sv-SE" sz="1600"/>
              <a:t>Det betyder att muskelfibern får FLER sarkomerer på LÄNGD.​</a:t>
            </a:r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4630FFF-FDC1-2E92-1805-A51F661E3213}"/>
              </a:ext>
            </a:extLst>
          </p:cNvPr>
          <p:cNvSpPr txBox="1"/>
          <p:nvPr/>
        </p:nvSpPr>
        <p:spPr>
          <a:xfrm>
            <a:off x="8593016" y="3425093"/>
            <a:ext cx="360289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Muskelfibern får EJ fler Myofibriller på bredd (aka Hypertrophy)​</a:t>
            </a:r>
            <a:br>
              <a:rPr lang="sv-SE" sz="1600"/>
            </a:br>
            <a:r>
              <a:rPr lang="sv-SE" sz="1600">
                <a:solidFill>
                  <a:srgbClr val="FF0000"/>
                </a:solidFill>
              </a:rPr>
              <a:t>Dock visar det bredd på hypertrofi mätningar!</a:t>
            </a:r>
            <a:r>
              <a:rPr lang="sv-SE" sz="1600"/>
              <a:t>​</a:t>
            </a:r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B90566E-F1E9-C71C-2F49-CC9A3329EE23}"/>
              </a:ext>
            </a:extLst>
          </p:cNvPr>
          <p:cNvSpPr txBox="1"/>
          <p:nvPr/>
        </p:nvSpPr>
        <p:spPr>
          <a:xfrm>
            <a:off x="8593015" y="93785"/>
            <a:ext cx="34465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/>
              <a:t>Stretch Mediated Hypertrophy</a:t>
            </a:r>
            <a:r>
              <a:rPr lang="sv-SE"/>
              <a:t>​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DBC3125-06EB-FA0E-739A-61538D6D5319}"/>
              </a:ext>
            </a:extLst>
          </p:cNvPr>
          <p:cNvSpPr txBox="1"/>
          <p:nvPr/>
        </p:nvSpPr>
        <p:spPr>
          <a:xfrm>
            <a:off x="8824058" y="4756801"/>
            <a:ext cx="29999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 err="1"/>
              <a:t>Quadriceps</a:t>
            </a:r>
            <a:r>
              <a:rPr lang="sv-SE" b="1"/>
              <a:t> </a:t>
            </a:r>
            <a:r>
              <a:rPr lang="sv-SE" b="1" err="1"/>
              <a:t>Sarkomerer</a:t>
            </a:r>
            <a:r>
              <a:rPr lang="sv-SE" b="1"/>
              <a:t>: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4F0F5D6-858C-4420-F6F1-AD26709F85F8}"/>
              </a:ext>
            </a:extLst>
          </p:cNvPr>
          <p:cNvSpPr txBox="1"/>
          <p:nvPr/>
        </p:nvSpPr>
        <p:spPr>
          <a:xfrm>
            <a:off x="8674262" y="5124775"/>
            <a:ext cx="343958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Det finns flera studier som mätt </a:t>
            </a:r>
            <a:r>
              <a:rPr lang="sv-SE" sz="1600" err="1"/>
              <a:t>Quadriceps</a:t>
            </a:r>
            <a:r>
              <a:rPr lang="sv-SE" sz="1600"/>
              <a:t> </a:t>
            </a:r>
            <a:r>
              <a:rPr lang="sv-SE" sz="1600" err="1"/>
              <a:t>sarkomerlängd</a:t>
            </a:r>
            <a:r>
              <a:rPr lang="sv-SE" sz="1600"/>
              <a:t> där resultatet varierat.</a:t>
            </a:r>
            <a:br>
              <a:rPr lang="sv-SE" sz="1600"/>
            </a:br>
            <a:r>
              <a:rPr lang="sv-SE" sz="1600"/>
              <a:t>- Mätningssystem</a:t>
            </a:r>
            <a:br>
              <a:rPr lang="sv-SE" sz="1600"/>
            </a:br>
            <a:r>
              <a:rPr lang="sv-SE" sz="1600"/>
              <a:t>- Olika forskare</a:t>
            </a:r>
            <a:br>
              <a:rPr lang="sv-SE" sz="1600"/>
            </a:br>
            <a:r>
              <a:rPr lang="sv-SE" sz="1600"/>
              <a:t>- Olika individer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47439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BAE3EB-47E8-7002-F55F-56FED4931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30" y="3424766"/>
            <a:ext cx="3290887" cy="2452687"/>
          </a:xfrm>
        </p:spPr>
        <p:txBody>
          <a:bodyPr anchor="ctr">
            <a:normAutofit/>
          </a:bodyPr>
          <a:lstStyle/>
          <a:p>
            <a:r>
              <a:rPr lang="sv-SE" b="1" u="sng"/>
              <a:t>Innehåller:</a:t>
            </a:r>
          </a:p>
        </p:txBody>
      </p:sp>
      <p:pic>
        <p:nvPicPr>
          <p:cNvPr id="4" name="Bildobjekt 3" descr="En bild som visar skärmbild&#10;&#10;AI-genererat innehåll kan vara felaktigt.">
            <a:extLst>
              <a:ext uri="{FF2B5EF4-FFF2-40B4-BE49-F238E27FC236}">
                <a16:creationId xmlns:a16="http://schemas.microsoft.com/office/drawing/2014/main" id="{A9008122-63D1-18B4-EF61-9880438308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31" b="734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6CF3CB1-3FF6-9FFB-B4BA-09D58B396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z="2400" err="1"/>
              <a:t>Mennos</a:t>
            </a:r>
            <a:r>
              <a:rPr lang="sv-SE" sz="2400"/>
              <a:t> sammanfattning om denna studie</a:t>
            </a:r>
          </a:p>
          <a:p>
            <a:r>
              <a:rPr lang="sv-SE" sz="2400"/>
              <a:t>Information om studien</a:t>
            </a:r>
          </a:p>
          <a:p>
            <a:r>
              <a:rPr lang="sv-SE" sz="2400"/>
              <a:t>Andra studier som matchar vår studien</a:t>
            </a:r>
          </a:p>
          <a:p>
            <a:r>
              <a:rPr lang="sv-SE" sz="2400"/>
              <a:t>Forskarnas åsikter om studien</a:t>
            </a:r>
          </a:p>
          <a:p>
            <a:r>
              <a:rPr lang="sv-SE" sz="2400"/>
              <a:t>Mina åsikter om studien</a:t>
            </a:r>
          </a:p>
        </p:txBody>
      </p:sp>
    </p:spTree>
    <p:extLst>
      <p:ext uri="{BB962C8B-B14F-4D97-AF65-F5344CB8AC3E}">
        <p14:creationId xmlns:p14="http://schemas.microsoft.com/office/powerpoint/2010/main" val="966503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9B3188-F49A-C5E9-3CDB-AD2217401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218" y="4907"/>
            <a:ext cx="9240982" cy="1353272"/>
          </a:xfrm>
        </p:spPr>
        <p:txBody>
          <a:bodyPr/>
          <a:lstStyle/>
          <a:p>
            <a:r>
              <a:rPr lang="sv-SE" b="1" u="sng"/>
              <a:t>Förstå resultatet genom att: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00F5B4D-AF9B-9256-66FC-DCCB9E2F0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98" y="98023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AutoNum type="arabicParenR"/>
            </a:pPr>
            <a:r>
              <a:rPr lang="sv-SE" sz="1800" b="1">
                <a:latin typeface="Arial"/>
                <a:cs typeface="Arial"/>
              </a:rPr>
              <a:t>Förstå fysiologi (Vad händer i kroppen)</a:t>
            </a:r>
          </a:p>
          <a:p>
            <a:pPr>
              <a:buAutoNum type="arabicParenR"/>
            </a:pPr>
            <a:r>
              <a:rPr lang="sv-SE" sz="1800" b="1">
                <a:latin typeface="Arial"/>
                <a:cs typeface="Arial"/>
              </a:rPr>
              <a:t>Förstå metoderna som övningsval, personerna, forskarnas metoder (vad gjorde de)</a:t>
            </a:r>
            <a:br>
              <a:rPr lang="sv-SE" sz="1800" b="1">
                <a:latin typeface="Arial"/>
                <a:cs typeface="Arial"/>
              </a:rPr>
            </a:br>
            <a:r>
              <a:rPr lang="sv-SE" sz="1800">
                <a:latin typeface="Arial"/>
                <a:cs typeface="Arial"/>
              </a:rPr>
              <a:t>Ex biomekanik + fysiologi</a:t>
            </a:r>
          </a:p>
          <a:p>
            <a:pPr>
              <a:buAutoNum type="arabicParenR"/>
            </a:pPr>
            <a:r>
              <a:rPr lang="sv-SE" sz="1800" b="1">
                <a:latin typeface="Arial"/>
                <a:cs typeface="Arial"/>
              </a:rPr>
              <a:t>Jämför liknande studier mot varandra för att se likheter och skillnader</a:t>
            </a:r>
          </a:p>
          <a:p>
            <a:pPr>
              <a:buAutoNum type="arabicParenR"/>
            </a:pPr>
            <a:r>
              <a:rPr lang="sv-SE" sz="1800" b="1">
                <a:latin typeface="Arial"/>
                <a:cs typeface="Arial"/>
              </a:rPr>
              <a:t>Därifrån pussla ihop bitarna som fattas.</a:t>
            </a:r>
          </a:p>
        </p:txBody>
      </p:sp>
      <p:pic>
        <p:nvPicPr>
          <p:cNvPr id="4" name="Bildobjekt 3" descr="That's Life Puzzle &quot;The Gym&quot;: Puzzles : Amazon.se: Leksaker">
            <a:extLst>
              <a:ext uri="{FF2B5EF4-FFF2-40B4-BE49-F238E27FC236}">
                <a16:creationId xmlns:a16="http://schemas.microsoft.com/office/drawing/2014/main" id="{2111F222-1A7F-0B99-B001-DC49AD017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671" y="2345495"/>
            <a:ext cx="6089532" cy="45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81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text, skärmbild, linje, Teckensnitt&#10;&#10;AI-genererat innehåll kan vara felaktigt.">
            <a:extLst>
              <a:ext uri="{FF2B5EF4-FFF2-40B4-BE49-F238E27FC236}">
                <a16:creationId xmlns:a16="http://schemas.microsoft.com/office/drawing/2014/main" id="{4251F663-7974-CE1B-2086-C3F0C8022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74" y="183289"/>
            <a:ext cx="8320409" cy="6503333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D180B361-973F-1D50-8039-4419A1020940}"/>
              </a:ext>
            </a:extLst>
          </p:cNvPr>
          <p:cNvSpPr txBox="1"/>
          <p:nvPr/>
        </p:nvSpPr>
        <p:spPr>
          <a:xfrm>
            <a:off x="8901397" y="186429"/>
            <a:ext cx="298775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000" b="1" u="sng" err="1"/>
              <a:t>Quadriceps</a:t>
            </a:r>
            <a:r>
              <a:rPr lang="sv-SE" sz="2000" b="1" u="sng"/>
              <a:t> Hypertrofi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5698461-9DC5-A7BD-3362-511AE870104E}"/>
              </a:ext>
            </a:extLst>
          </p:cNvPr>
          <p:cNvSpPr txBox="1"/>
          <p:nvPr/>
        </p:nvSpPr>
        <p:spPr>
          <a:xfrm>
            <a:off x="8509000" y="582083"/>
            <a:ext cx="377824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Majoriteten av alla studier visar att knäböj inte bygger </a:t>
            </a:r>
            <a:r>
              <a:rPr lang="sv-SE" sz="1600" err="1"/>
              <a:t>Rectus</a:t>
            </a:r>
            <a:r>
              <a:rPr lang="sv-SE" sz="1600"/>
              <a:t> </a:t>
            </a:r>
            <a:r>
              <a:rPr lang="sv-SE" sz="1600" err="1"/>
              <a:t>Femoris</a:t>
            </a:r>
            <a:r>
              <a:rPr lang="sv-SE" sz="1600"/>
              <a:t>. </a:t>
            </a:r>
            <a:br>
              <a:rPr lang="sv-SE" sz="1600"/>
            </a:br>
            <a:r>
              <a:rPr lang="sv-SE" sz="1600"/>
              <a:t> 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740BCF7-47BE-6C11-776B-85397266DF01}"/>
              </a:ext>
            </a:extLst>
          </p:cNvPr>
          <p:cNvSpPr txBox="1"/>
          <p:nvPr/>
        </p:nvSpPr>
        <p:spPr>
          <a:xfrm>
            <a:off x="8518933" y="1297028"/>
            <a:ext cx="3505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Vår studie (Larsen, 2025)</a:t>
            </a:r>
            <a:br>
              <a:rPr lang="sv-SE" sz="1600"/>
            </a:br>
            <a:r>
              <a:rPr lang="sv-SE" sz="1600"/>
              <a:t>Mättning gjordes i </a:t>
            </a:r>
            <a:r>
              <a:rPr lang="sv-SE" sz="1600" b="1" err="1">
                <a:solidFill>
                  <a:srgbClr val="6F32A0"/>
                </a:solidFill>
              </a:rPr>
              <a:t>Rectus</a:t>
            </a:r>
            <a:r>
              <a:rPr lang="sv-SE" sz="1600" b="1">
                <a:solidFill>
                  <a:srgbClr val="6F32A0"/>
                </a:solidFill>
              </a:rPr>
              <a:t> </a:t>
            </a:r>
            <a:r>
              <a:rPr lang="sv-SE" sz="1600" b="1" err="1">
                <a:solidFill>
                  <a:srgbClr val="6F32A0"/>
                </a:solidFill>
              </a:rPr>
              <a:t>Femoris</a:t>
            </a:r>
            <a:r>
              <a:rPr lang="sv-SE" sz="1600" b="1">
                <a:solidFill>
                  <a:srgbClr val="6F32A0"/>
                </a:solidFill>
              </a:rPr>
              <a:t> </a:t>
            </a:r>
            <a:br>
              <a:rPr lang="sv-SE" sz="1600" b="1"/>
            </a:br>
            <a:r>
              <a:rPr lang="sv-SE" sz="1600"/>
              <a:t>+ </a:t>
            </a:r>
            <a:r>
              <a:rPr lang="sv-SE" sz="1600" b="1" err="1">
                <a:solidFill>
                  <a:srgbClr val="4A6FB5"/>
                </a:solidFill>
              </a:rPr>
              <a:t>Vastus</a:t>
            </a:r>
            <a:r>
              <a:rPr lang="sv-SE" sz="1600" b="1">
                <a:solidFill>
                  <a:srgbClr val="4A6FB5"/>
                </a:solidFill>
              </a:rPr>
              <a:t> </a:t>
            </a:r>
            <a:r>
              <a:rPr lang="sv-SE" sz="1600" b="1" err="1">
                <a:solidFill>
                  <a:srgbClr val="4A6FB5"/>
                </a:solidFill>
              </a:rPr>
              <a:t>intermedius</a:t>
            </a:r>
            <a:r>
              <a:rPr lang="sv-SE" sz="1600"/>
              <a:t>.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BBF1F4F-889F-2FFF-AF5F-7F9BC0B60B85}"/>
              </a:ext>
            </a:extLst>
          </p:cNvPr>
          <p:cNvSpPr txBox="1"/>
          <p:nvPr/>
        </p:nvSpPr>
        <p:spPr>
          <a:xfrm>
            <a:off x="8583083" y="2211916"/>
            <a:ext cx="337608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Denna (Snyder,1995)</a:t>
            </a:r>
            <a:br>
              <a:rPr lang="sv-SE" sz="1600"/>
            </a:br>
            <a:r>
              <a:rPr lang="sv-SE" sz="1600"/>
              <a:t>Ingen hypertrofi i </a:t>
            </a:r>
            <a:r>
              <a:rPr lang="sv-SE" sz="1600" b="1" err="1">
                <a:solidFill>
                  <a:srgbClr val="6F32A0"/>
                </a:solidFill>
              </a:rPr>
              <a:t>Rectus</a:t>
            </a:r>
            <a:r>
              <a:rPr lang="sv-SE" sz="1600" b="1">
                <a:solidFill>
                  <a:srgbClr val="6F32A0"/>
                </a:solidFill>
              </a:rPr>
              <a:t> </a:t>
            </a:r>
            <a:r>
              <a:rPr lang="sv-SE" sz="1600" b="1" err="1">
                <a:solidFill>
                  <a:srgbClr val="6F32A0"/>
                </a:solidFill>
              </a:rPr>
              <a:t>Femoris</a:t>
            </a:r>
            <a:r>
              <a:rPr lang="sv-SE" sz="1600"/>
              <a:t> eller </a:t>
            </a:r>
            <a:r>
              <a:rPr lang="sv-SE" sz="1600" b="1">
                <a:solidFill>
                  <a:srgbClr val="08A9FB"/>
                </a:solidFill>
              </a:rPr>
              <a:t>Hamstrings</a:t>
            </a:r>
            <a:r>
              <a:rPr lang="sv-SE" sz="1600"/>
              <a:t>.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F5BC6D1-8EF4-14F3-62C2-C3C0B7712B78}"/>
              </a:ext>
            </a:extLst>
          </p:cNvPr>
          <p:cNvSpPr txBox="1"/>
          <p:nvPr/>
        </p:nvSpPr>
        <p:spPr>
          <a:xfrm>
            <a:off x="8518769" y="3132666"/>
            <a:ext cx="360810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 err="1"/>
              <a:t>Single</a:t>
            </a:r>
            <a:r>
              <a:rPr lang="sv-SE" sz="1600" b="1"/>
              <a:t> joint </a:t>
            </a:r>
            <a:r>
              <a:rPr lang="sv-SE" sz="1600" b="1" err="1"/>
              <a:t>Vastus</a:t>
            </a:r>
            <a:r>
              <a:rPr lang="sv-SE" sz="1600"/>
              <a:t> växte markant och </a:t>
            </a:r>
            <a:r>
              <a:rPr lang="sv-SE" sz="1600" b="1" err="1">
                <a:solidFill>
                  <a:srgbClr val="9A1A9C"/>
                </a:solidFill>
              </a:rPr>
              <a:t>Adduktors</a:t>
            </a:r>
            <a:r>
              <a:rPr lang="sv-SE" sz="1600"/>
              <a:t> troligtvis via djupare höftflexioner.</a:t>
            </a:r>
          </a:p>
        </p:txBody>
      </p:sp>
      <p:pic>
        <p:nvPicPr>
          <p:cNvPr id="2" name="Bildobjekt 1" descr="The Definitive Guide to Quadriceps Femoris Anatomy, Exercises &amp; Rehab">
            <a:extLst>
              <a:ext uri="{FF2B5EF4-FFF2-40B4-BE49-F238E27FC236}">
                <a16:creationId xmlns:a16="http://schemas.microsoft.com/office/drawing/2014/main" id="{08ACF465-146D-85D0-DFD5-7B3D9FFCA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410" y="3790189"/>
            <a:ext cx="1863512" cy="306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2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 descr="En bild som visar text, skärmbild, Teckensnitt, Parallell&#10;&#10;AI-genererat innehåll kan vara felaktigt.">
            <a:extLst>
              <a:ext uri="{FF2B5EF4-FFF2-40B4-BE49-F238E27FC236}">
                <a16:creationId xmlns:a16="http://schemas.microsoft.com/office/drawing/2014/main" id="{7176459A-3C48-922A-DC96-8B6414CBA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72" y="373513"/>
            <a:ext cx="8150278" cy="6349790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D9B379E3-B95D-955A-8AA4-DE6CB8E6479D}"/>
              </a:ext>
            </a:extLst>
          </p:cNvPr>
          <p:cNvSpPr txBox="1"/>
          <p:nvPr/>
        </p:nvSpPr>
        <p:spPr>
          <a:xfrm>
            <a:off x="8364904" y="30121"/>
            <a:ext cx="383116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 u="sng"/>
              <a:t>Full </a:t>
            </a:r>
            <a:r>
              <a:rPr lang="sv-SE" sz="1600" b="1" u="sng" err="1"/>
              <a:t>Squats</a:t>
            </a:r>
            <a:r>
              <a:rPr lang="sv-SE" sz="1600" b="1" u="sng"/>
              <a:t> vs </a:t>
            </a:r>
            <a:r>
              <a:rPr lang="sv-SE" sz="1600" b="1" u="sng" err="1"/>
              <a:t>Half</a:t>
            </a:r>
            <a:r>
              <a:rPr lang="sv-SE" sz="1600" b="1" u="sng"/>
              <a:t> </a:t>
            </a:r>
            <a:r>
              <a:rPr lang="sv-SE" sz="1600" b="1" u="sng" err="1"/>
              <a:t>Squats</a:t>
            </a:r>
            <a:r>
              <a:rPr lang="sv-SE" sz="1600" b="1" u="sng"/>
              <a:t> (</a:t>
            </a:r>
            <a:r>
              <a:rPr lang="sv-SE" sz="1600" b="1" u="sng" err="1"/>
              <a:t>Kubo</a:t>
            </a:r>
            <a:r>
              <a:rPr lang="sv-SE" sz="1600" b="1" u="sng"/>
              <a:t>, 2019)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DC37ABE-0179-30FD-89BC-306E25126166}"/>
              </a:ext>
            </a:extLst>
          </p:cNvPr>
          <p:cNvSpPr txBox="1"/>
          <p:nvPr/>
        </p:nvSpPr>
        <p:spPr>
          <a:xfrm>
            <a:off x="8360833" y="371231"/>
            <a:ext cx="357960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En bra studie att jämföra mot </a:t>
            </a:r>
            <a:r>
              <a:rPr lang="sv-SE" sz="1600" err="1"/>
              <a:t>legpressen</a:t>
            </a:r>
            <a:r>
              <a:rPr lang="sv-SE" sz="1600"/>
              <a:t> </a:t>
            </a:r>
            <a:r>
              <a:rPr lang="sv-SE" sz="1600" err="1"/>
              <a:t>pga</a:t>
            </a:r>
            <a:r>
              <a:rPr lang="sv-SE" sz="1600"/>
              <a:t> liknande rörelser och jämförelser.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5C98700-44CC-8D40-EB87-C04BACD61F1F}"/>
              </a:ext>
            </a:extLst>
          </p:cNvPr>
          <p:cNvSpPr txBox="1"/>
          <p:nvPr/>
        </p:nvSpPr>
        <p:spPr>
          <a:xfrm>
            <a:off x="8318500" y="1201616"/>
            <a:ext cx="348191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Muskler som inte växte:</a:t>
            </a:r>
            <a:br>
              <a:rPr lang="sv-SE" sz="1600"/>
            </a:br>
            <a:r>
              <a:rPr lang="sv-SE" sz="1600"/>
              <a:t>- Hamstrings</a:t>
            </a:r>
            <a:br>
              <a:rPr lang="sv-SE" sz="1600"/>
            </a:br>
            <a:r>
              <a:rPr lang="sv-SE" sz="1600"/>
              <a:t>- </a:t>
            </a:r>
            <a:r>
              <a:rPr lang="sv-SE" sz="1600" err="1"/>
              <a:t>Rectus</a:t>
            </a:r>
            <a:r>
              <a:rPr lang="sv-SE" sz="1600"/>
              <a:t> </a:t>
            </a:r>
            <a:r>
              <a:rPr lang="sv-SE" sz="1600" err="1"/>
              <a:t>Femoris</a:t>
            </a:r>
            <a:br>
              <a:rPr lang="sv-SE" sz="1600"/>
            </a:br>
            <a:r>
              <a:rPr lang="sv-SE" sz="1600"/>
              <a:t>Bägge grupperna!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6ED4C5C-6376-E117-8E0D-86257794BD2F}"/>
              </a:ext>
            </a:extLst>
          </p:cNvPr>
          <p:cNvSpPr txBox="1"/>
          <p:nvPr/>
        </p:nvSpPr>
        <p:spPr>
          <a:xfrm>
            <a:off x="8365717" y="2364153"/>
            <a:ext cx="353483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Muskler som växte:</a:t>
            </a:r>
            <a:br>
              <a:rPr lang="sv-SE" sz="1600"/>
            </a:br>
            <a:r>
              <a:rPr lang="sv-SE" sz="1600" b="1"/>
              <a:t>Likvärdigt: </a:t>
            </a:r>
            <a:br>
              <a:rPr lang="sv-SE" sz="1600" b="1"/>
            </a:br>
            <a:r>
              <a:rPr lang="sv-SE" sz="1600"/>
              <a:t>- </a:t>
            </a:r>
            <a:r>
              <a:rPr lang="sv-SE" sz="1600" err="1"/>
              <a:t>Vastus</a:t>
            </a:r>
            <a:r>
              <a:rPr lang="sv-SE" sz="1600"/>
              <a:t> </a:t>
            </a:r>
            <a:r>
              <a:rPr lang="sv-SE" sz="1600" err="1"/>
              <a:t>Medialis</a:t>
            </a:r>
            <a:br>
              <a:rPr lang="sv-SE" sz="1600"/>
            </a:br>
            <a:r>
              <a:rPr lang="sv-SE" sz="1600"/>
              <a:t>- </a:t>
            </a:r>
            <a:r>
              <a:rPr lang="sv-SE" sz="1600" err="1"/>
              <a:t>Vastus</a:t>
            </a:r>
            <a:r>
              <a:rPr lang="sv-SE" sz="1600"/>
              <a:t> </a:t>
            </a:r>
            <a:r>
              <a:rPr lang="sv-SE" sz="1600" err="1"/>
              <a:t>Lateralis</a:t>
            </a:r>
            <a:br>
              <a:rPr lang="sv-SE" sz="1600" b="1"/>
            </a:br>
            <a:endParaRPr lang="sv-SE" sz="1600" b="1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B221516-39EA-E75C-D52F-867C087543F0}"/>
              </a:ext>
            </a:extLst>
          </p:cNvPr>
          <p:cNvSpPr txBox="1"/>
          <p:nvPr/>
        </p:nvSpPr>
        <p:spPr>
          <a:xfrm>
            <a:off x="8456246" y="3552092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Fördel för Full ROM</a:t>
            </a:r>
            <a:br>
              <a:rPr lang="sv-SE" sz="1600"/>
            </a:br>
            <a:r>
              <a:rPr lang="sv-SE" sz="1600"/>
              <a:t>- </a:t>
            </a:r>
            <a:r>
              <a:rPr lang="sv-SE" sz="1600" err="1"/>
              <a:t>Gluteus</a:t>
            </a:r>
            <a:r>
              <a:rPr lang="sv-SE" sz="1600"/>
              <a:t> Max</a:t>
            </a:r>
            <a:br>
              <a:rPr lang="sv-SE" sz="1600"/>
            </a:br>
            <a:r>
              <a:rPr lang="sv-SE" sz="1600"/>
              <a:t>- </a:t>
            </a:r>
            <a:r>
              <a:rPr lang="sv-SE" sz="1600" err="1"/>
              <a:t>Adduktors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FF4D72B1-DCFC-FA30-8679-B06556BC0F24}"/>
              </a:ext>
            </a:extLst>
          </p:cNvPr>
          <p:cNvSpPr txBox="1"/>
          <p:nvPr/>
        </p:nvSpPr>
        <p:spPr>
          <a:xfrm>
            <a:off x="8456245" y="4470400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Fördel för Halv ROM</a:t>
            </a:r>
            <a:br>
              <a:rPr lang="sv-SE" sz="1600" b="1"/>
            </a:br>
            <a:r>
              <a:rPr lang="sv-SE" sz="1600"/>
              <a:t>- </a:t>
            </a:r>
            <a:r>
              <a:rPr lang="sv-SE" sz="1600" err="1"/>
              <a:t>Vastus</a:t>
            </a:r>
            <a:r>
              <a:rPr lang="sv-SE" sz="1600"/>
              <a:t> </a:t>
            </a:r>
            <a:r>
              <a:rPr lang="sv-SE" sz="1600" err="1"/>
              <a:t>Intermedius</a:t>
            </a:r>
            <a:endParaRPr lang="sv-SE" err="1"/>
          </a:p>
        </p:txBody>
      </p:sp>
      <p:pic>
        <p:nvPicPr>
          <p:cNvPr id="10" name="Bildobjekt 9" descr="Partial Squats vs Deep Squats for Size, Strength, and Athleticism - House  of Hypertrophy">
            <a:extLst>
              <a:ext uri="{FF2B5EF4-FFF2-40B4-BE49-F238E27FC236}">
                <a16:creationId xmlns:a16="http://schemas.microsoft.com/office/drawing/2014/main" id="{03078E66-FF16-18D0-1F9F-2AC3EA5F5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246" y="5044667"/>
            <a:ext cx="3671275" cy="178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5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What happens when you stretch a muscle? (Part 2) - Joe Miller">
            <a:extLst>
              <a:ext uri="{FF2B5EF4-FFF2-40B4-BE49-F238E27FC236}">
                <a16:creationId xmlns:a16="http://schemas.microsoft.com/office/drawing/2014/main" id="{FBCE1192-D2FC-D9D0-19EB-2DBC0E525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093" y="4815779"/>
            <a:ext cx="3944814" cy="2042672"/>
          </a:xfrm>
          <a:prstGeom prst="rect">
            <a:avLst/>
          </a:prstGeom>
        </p:spPr>
      </p:pic>
      <p:pic>
        <p:nvPicPr>
          <p:cNvPr id="4" name="Platshållare för innehåll 3" descr="En bild som visar text, skärmbild, linje, diagram&#10;&#10;AI-genererat innehåll kan vara felaktigt.">
            <a:extLst>
              <a:ext uri="{FF2B5EF4-FFF2-40B4-BE49-F238E27FC236}">
                <a16:creationId xmlns:a16="http://schemas.microsoft.com/office/drawing/2014/main" id="{CA8C42F0-833C-EA46-ACAC-2EDB4E5ED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160" y="102860"/>
            <a:ext cx="8394534" cy="6591688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61321BF-FA2F-13C5-04E3-8F8C4D729861}"/>
              </a:ext>
            </a:extLst>
          </p:cNvPr>
          <p:cNvSpPr txBox="1"/>
          <p:nvPr/>
        </p:nvSpPr>
        <p:spPr>
          <a:xfrm>
            <a:off x="9100852" y="102577"/>
            <a:ext cx="297391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000" b="1" u="sng"/>
              <a:t>Otränade vs Tränade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3BE1FFA-2C49-A38C-A655-A1E1DE8208F9}"/>
              </a:ext>
            </a:extLst>
          </p:cNvPr>
          <p:cNvSpPr txBox="1"/>
          <p:nvPr/>
        </p:nvSpPr>
        <p:spPr>
          <a:xfrm>
            <a:off x="8633557" y="496602"/>
            <a:ext cx="34737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En stor påverkan på resultatet beror på hur tränade individerna är.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363309B-4D7F-DEC6-C42E-53C56F565DB7}"/>
              </a:ext>
            </a:extLst>
          </p:cNvPr>
          <p:cNvSpPr txBox="1"/>
          <p:nvPr/>
        </p:nvSpPr>
        <p:spPr>
          <a:xfrm>
            <a:off x="8627859" y="1173935"/>
            <a:ext cx="355437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Tränade individer:</a:t>
            </a:r>
            <a:br>
              <a:rPr lang="sv-SE" sz="1600"/>
            </a:br>
            <a:r>
              <a:rPr lang="sv-SE" sz="1600"/>
              <a:t>- </a:t>
            </a:r>
            <a:r>
              <a:rPr lang="sv-SE" sz="1600" err="1"/>
              <a:t>Uppnåt</a:t>
            </a:r>
            <a:r>
              <a:rPr lang="sv-SE" sz="1600"/>
              <a:t> max i </a:t>
            </a:r>
            <a:r>
              <a:rPr lang="sv-SE" sz="1600" err="1"/>
              <a:t>Sarcomerogenesis</a:t>
            </a:r>
            <a:br>
              <a:rPr lang="sv-SE" sz="1600"/>
            </a:br>
            <a:r>
              <a:rPr lang="sv-SE" sz="1600"/>
              <a:t>* Mindre distal </a:t>
            </a:r>
            <a:r>
              <a:rPr lang="sv-SE" sz="1600" err="1"/>
              <a:t>growth</a:t>
            </a:r>
            <a:br>
              <a:rPr lang="sv-SE" sz="1600"/>
            </a:br>
            <a:r>
              <a:rPr lang="sv-SE" sz="1600"/>
              <a:t>- Mindre % hypertrofi i allt </a:t>
            </a:r>
            <a:br>
              <a:rPr lang="sv-SE" sz="1600"/>
            </a:br>
            <a:r>
              <a:rPr lang="sv-SE" sz="1600"/>
              <a:t>* Svårare att se små % skillnader på ex</a:t>
            </a:r>
            <a:br>
              <a:rPr lang="sv-SE" sz="1600"/>
            </a:br>
            <a:r>
              <a:rPr lang="sv-SE" sz="1600"/>
              <a:t>    6-8 veckors träning.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52C0764-99BB-D746-343F-16D097DF9740}"/>
              </a:ext>
            </a:extLst>
          </p:cNvPr>
          <p:cNvSpPr txBox="1"/>
          <p:nvPr/>
        </p:nvSpPr>
        <p:spPr>
          <a:xfrm>
            <a:off x="8641862" y="2751016"/>
            <a:ext cx="3466123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Otränade individer:</a:t>
            </a:r>
            <a:r>
              <a:rPr lang="sv-SE" sz="1600"/>
              <a:t>​</a:t>
            </a:r>
            <a:br>
              <a:rPr lang="sv-SE" sz="1600"/>
            </a:br>
            <a:r>
              <a:rPr lang="sv-SE" sz="1600"/>
              <a:t>- Kommer ske </a:t>
            </a:r>
            <a:r>
              <a:rPr lang="sv-SE" sz="1600" err="1"/>
              <a:t>Sarcomerogenesis</a:t>
            </a:r>
            <a:br>
              <a:rPr lang="sv-SE" sz="1600"/>
            </a:br>
            <a:r>
              <a:rPr lang="sv-SE" sz="1600"/>
              <a:t>- Visar STOR skillnad distalt</a:t>
            </a:r>
            <a:br>
              <a:rPr lang="sv-SE" sz="1600"/>
            </a:br>
            <a:r>
              <a:rPr lang="sv-SE" sz="1600"/>
              <a:t>= Missvisande mellan olika övningar</a:t>
            </a:r>
            <a:br>
              <a:rPr lang="sv-SE" sz="1600"/>
            </a:br>
            <a:r>
              <a:rPr lang="sv-SE" sz="1600"/>
              <a:t>    kring Short vs Length.</a:t>
            </a:r>
            <a:br>
              <a:rPr lang="sv-SE" sz="1600"/>
            </a:br>
            <a:r>
              <a:rPr lang="sv-SE" sz="1600"/>
              <a:t>- Större % skillnader på allt</a:t>
            </a:r>
            <a:br>
              <a:rPr lang="sv-SE" sz="1600"/>
            </a:br>
            <a:r>
              <a:rPr lang="sv-SE" sz="1600"/>
              <a:t>* Lättare att se små % skillnader på ex​ 6-8 veckors träning.</a:t>
            </a:r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512D92E-EA97-76B8-1432-77A57399E6BF}"/>
              </a:ext>
            </a:extLst>
          </p:cNvPr>
          <p:cNvSpPr txBox="1"/>
          <p:nvPr/>
        </p:nvSpPr>
        <p:spPr>
          <a:xfrm>
            <a:off x="857250" y="2952750"/>
            <a:ext cx="295275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200"/>
              <a:t>Hur mätning kan påverka stort!</a:t>
            </a:r>
          </a:p>
        </p:txBody>
      </p:sp>
    </p:spTree>
    <p:extLst>
      <p:ext uri="{BB962C8B-B14F-4D97-AF65-F5344CB8AC3E}">
        <p14:creationId xmlns:p14="http://schemas.microsoft.com/office/powerpoint/2010/main" val="411430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text, skärmbild, Teckensnitt, design&#10;&#10;AI-genererat innehåll kan vara felaktigt.">
            <a:extLst>
              <a:ext uri="{FF2B5EF4-FFF2-40B4-BE49-F238E27FC236}">
                <a16:creationId xmlns:a16="http://schemas.microsoft.com/office/drawing/2014/main" id="{D344EBB1-57D1-B47B-BBF8-0D7DDF3BE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624" y="156009"/>
            <a:ext cx="7512696" cy="6549414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3ECCAD78-166E-EC8C-09F2-05167DA0384B}"/>
              </a:ext>
            </a:extLst>
          </p:cNvPr>
          <p:cNvSpPr txBox="1"/>
          <p:nvPr/>
        </p:nvSpPr>
        <p:spPr>
          <a:xfrm>
            <a:off x="9044679" y="158749"/>
            <a:ext cx="25758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/>
              <a:t>Tränade individer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7EA54C7-D0DC-A7D3-7138-8CB7FD05EA1F}"/>
              </a:ext>
            </a:extLst>
          </p:cNvPr>
          <p:cNvSpPr txBox="1"/>
          <p:nvPr/>
        </p:nvSpPr>
        <p:spPr>
          <a:xfrm>
            <a:off x="7844693" y="340295"/>
            <a:ext cx="453943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Övning:</a:t>
            </a:r>
            <a:br>
              <a:rPr lang="sv-SE" sz="1600"/>
            </a:br>
            <a:r>
              <a:rPr lang="sv-SE" sz="1600"/>
              <a:t>Knäböj, Marklyft, </a:t>
            </a:r>
            <a:r>
              <a:rPr lang="sv-SE" sz="1600" err="1"/>
              <a:t>Lunges</a:t>
            </a:r>
            <a:r>
              <a:rPr lang="sv-SE" sz="1600"/>
              <a:t> &amp; </a:t>
            </a:r>
            <a:r>
              <a:rPr lang="sv-SE" sz="1600" err="1"/>
              <a:t>Legpress</a:t>
            </a:r>
            <a:endParaRPr lang="sv-SE" sz="160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CC79AEE-8077-CB59-A171-0506720725F8}"/>
              </a:ext>
            </a:extLst>
          </p:cNvPr>
          <p:cNvSpPr txBox="1"/>
          <p:nvPr/>
        </p:nvSpPr>
        <p:spPr>
          <a:xfrm>
            <a:off x="7844693" y="1033909"/>
            <a:ext cx="384826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Vad växte bra på bredd?</a:t>
            </a:r>
            <a:r>
              <a:rPr lang="sv-SE" sz="1200" b="1"/>
              <a:t> (</a:t>
            </a:r>
            <a:r>
              <a:rPr lang="sv-SE" sz="1200" b="1" err="1"/>
              <a:t>Cross-Section</a:t>
            </a:r>
            <a:r>
              <a:rPr lang="sv-SE" sz="1200" b="1"/>
              <a:t>)</a:t>
            </a:r>
            <a:br>
              <a:rPr lang="sv-SE" sz="1200"/>
            </a:br>
            <a:r>
              <a:rPr lang="sv-SE" sz="1600"/>
              <a:t>- </a:t>
            </a:r>
            <a:r>
              <a:rPr lang="sv-SE" sz="1600" err="1"/>
              <a:t>Vastus</a:t>
            </a:r>
            <a:r>
              <a:rPr lang="sv-SE" sz="1600"/>
              <a:t> </a:t>
            </a:r>
            <a:r>
              <a:rPr lang="sv-SE" sz="1600" err="1"/>
              <a:t>Lateralis</a:t>
            </a:r>
            <a:endParaRPr lang="sv-SE" sz="160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0278C91-1C0C-81A1-0771-C00C30C7CD2F}"/>
              </a:ext>
            </a:extLst>
          </p:cNvPr>
          <p:cNvSpPr txBox="1"/>
          <p:nvPr/>
        </p:nvSpPr>
        <p:spPr>
          <a:xfrm>
            <a:off x="7840785" y="1617785"/>
            <a:ext cx="397412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Vad växte </a:t>
            </a:r>
            <a:r>
              <a:rPr lang="sv-SE" sz="1600" b="1">
                <a:solidFill>
                  <a:srgbClr val="FF0000"/>
                </a:solidFill>
              </a:rPr>
              <a:t>inte </a:t>
            </a:r>
            <a:r>
              <a:rPr lang="sv-SE" sz="1600" b="1"/>
              <a:t>bra på bredd? </a:t>
            </a:r>
            <a:r>
              <a:rPr lang="sv-SE" sz="1200" b="1"/>
              <a:t>(</a:t>
            </a:r>
            <a:r>
              <a:rPr lang="sv-SE" sz="1200" b="1" err="1"/>
              <a:t>Cross-Section</a:t>
            </a:r>
            <a:r>
              <a:rPr lang="sv-SE" sz="1200" b="1"/>
              <a:t>)</a:t>
            </a:r>
            <a:br>
              <a:rPr lang="sv-SE" sz="1600"/>
            </a:br>
            <a:r>
              <a:rPr lang="sv-SE" sz="1600"/>
              <a:t>- </a:t>
            </a:r>
            <a:r>
              <a:rPr lang="sv-SE" sz="1600" err="1"/>
              <a:t>Rectus</a:t>
            </a:r>
            <a:r>
              <a:rPr lang="sv-SE" sz="1600"/>
              <a:t> </a:t>
            </a:r>
            <a:r>
              <a:rPr lang="sv-SE" sz="1600" err="1"/>
              <a:t>Femoris</a:t>
            </a:r>
            <a:endParaRPr lang="sv-SE" sz="160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DD63C07-A188-0BB8-E0DB-165038C55916}"/>
              </a:ext>
            </a:extLst>
          </p:cNvPr>
          <p:cNvSpPr txBox="1"/>
          <p:nvPr/>
        </p:nvSpPr>
        <p:spPr>
          <a:xfrm>
            <a:off x="7847949" y="2316936"/>
            <a:ext cx="328083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>
                <a:solidFill>
                  <a:schemeClr val="accent1"/>
                </a:solidFill>
              </a:rPr>
              <a:t>Intressant information: (Varför?)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E21054A-9722-DAE5-1C19-2F5B3370EFD8}"/>
              </a:ext>
            </a:extLst>
          </p:cNvPr>
          <p:cNvSpPr txBox="1"/>
          <p:nvPr/>
        </p:nvSpPr>
        <p:spPr>
          <a:xfrm>
            <a:off x="7839808" y="2668628"/>
            <a:ext cx="407621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-</a:t>
            </a:r>
            <a:r>
              <a:rPr lang="sv-SE" sz="1600" err="1"/>
              <a:t>Vastus</a:t>
            </a:r>
            <a:r>
              <a:rPr lang="sv-SE" sz="1600"/>
              <a:t> musklerna fick </a:t>
            </a:r>
            <a:r>
              <a:rPr lang="sv-SE" sz="1600">
                <a:solidFill>
                  <a:srgbClr val="FF0000"/>
                </a:solidFill>
              </a:rPr>
              <a:t>INTE</a:t>
            </a:r>
            <a:r>
              <a:rPr lang="sv-SE" sz="1600"/>
              <a:t> ökad </a:t>
            </a:r>
            <a:r>
              <a:rPr lang="sv-SE" sz="1600" err="1"/>
              <a:t>Fascicle</a:t>
            </a:r>
            <a:r>
              <a:rPr lang="sv-SE" sz="1600"/>
              <a:t>-</a:t>
            </a:r>
            <a:br>
              <a:rPr lang="sv-SE" sz="1600"/>
            </a:br>
            <a:r>
              <a:rPr lang="sv-SE" sz="1600"/>
              <a:t>   Längd i muskeln.</a:t>
            </a:r>
            <a:endParaRPr lang="sv-SE"/>
          </a:p>
        </p:txBody>
      </p:sp>
      <p:pic>
        <p:nvPicPr>
          <p:cNvPr id="10" name="Bildobjekt 9" descr="How Heat Affects Muscle Fibers in Meat | ThermoWorks">
            <a:extLst>
              <a:ext uri="{FF2B5EF4-FFF2-40B4-BE49-F238E27FC236}">
                <a16:creationId xmlns:a16="http://schemas.microsoft.com/office/drawing/2014/main" id="{C342C55E-E20C-66FA-6BE5-7DF9D4DA1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015" y="4266560"/>
            <a:ext cx="2967892" cy="2594034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004B4429-74C6-8E97-C4C5-576ADBBE474A}"/>
              </a:ext>
            </a:extLst>
          </p:cNvPr>
          <p:cNvSpPr txBox="1"/>
          <p:nvPr/>
        </p:nvSpPr>
        <p:spPr>
          <a:xfrm>
            <a:off x="7832480" y="3259666"/>
            <a:ext cx="436033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-</a:t>
            </a:r>
            <a:r>
              <a:rPr lang="sv-SE" sz="1600" err="1"/>
              <a:t>Rectus</a:t>
            </a:r>
            <a:r>
              <a:rPr lang="sv-SE" sz="1600"/>
              <a:t> </a:t>
            </a:r>
            <a:r>
              <a:rPr lang="sv-SE" sz="1600" err="1"/>
              <a:t>Femoris</a:t>
            </a:r>
            <a:r>
              <a:rPr lang="sv-SE" sz="1600"/>
              <a:t> fick </a:t>
            </a:r>
            <a:r>
              <a:rPr lang="sv-SE" sz="1600">
                <a:solidFill>
                  <a:srgbClr val="FF0000"/>
                </a:solidFill>
              </a:rPr>
              <a:t>MINSKAD</a:t>
            </a:r>
            <a:r>
              <a:rPr lang="sv-SE" sz="1600"/>
              <a:t> </a:t>
            </a:r>
            <a:r>
              <a:rPr lang="sv-SE" sz="1600" err="1"/>
              <a:t>Fascicle</a:t>
            </a:r>
            <a:r>
              <a:rPr lang="sv-SE" sz="1600"/>
              <a:t> längd.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3F20B7DB-56F5-8BDA-020E-8F1641CD63E2}"/>
              </a:ext>
            </a:extLst>
          </p:cNvPr>
          <p:cNvSpPr txBox="1"/>
          <p:nvPr/>
        </p:nvSpPr>
        <p:spPr>
          <a:xfrm>
            <a:off x="7849576" y="3686256"/>
            <a:ext cx="385233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-</a:t>
            </a:r>
            <a:r>
              <a:rPr lang="sv-SE" sz="1600" err="1"/>
              <a:t>Vastus</a:t>
            </a:r>
            <a:r>
              <a:rPr lang="sv-SE" sz="1600"/>
              <a:t> fick oförändrad </a:t>
            </a:r>
            <a:r>
              <a:rPr lang="sv-SE" sz="1600" err="1"/>
              <a:t>Pennation</a:t>
            </a:r>
            <a:r>
              <a:rPr lang="sv-SE" sz="1600"/>
              <a:t> </a:t>
            </a:r>
            <a:r>
              <a:rPr lang="sv-SE" sz="1600" err="1"/>
              <a:t>Angle</a:t>
            </a:r>
            <a:r>
              <a:rPr lang="sv-SE" sz="1600"/>
              <a:t> medans RF fick Ökad PA?</a:t>
            </a:r>
          </a:p>
        </p:txBody>
      </p:sp>
      <p:pic>
        <p:nvPicPr>
          <p:cNvPr id="13" name="Bildobjekt 12" descr="The Angle Of Your Muscle Fibers Influences Your Strength | Evidence Based  Training">
            <a:extLst>
              <a:ext uri="{FF2B5EF4-FFF2-40B4-BE49-F238E27FC236}">
                <a16:creationId xmlns:a16="http://schemas.microsoft.com/office/drawing/2014/main" id="{402E1C13-29D1-0337-6BC6-27E676CAB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707" y="4614986"/>
            <a:ext cx="2342663" cy="22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9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text, skärmbild, Teckensnitt, nummer&#10;&#10;AI-genererat innehåll kan vara felaktigt.">
            <a:extLst>
              <a:ext uri="{FF2B5EF4-FFF2-40B4-BE49-F238E27FC236}">
                <a16:creationId xmlns:a16="http://schemas.microsoft.com/office/drawing/2014/main" id="{F9EAB8E4-A8D6-FCD3-C8B8-BBFCB1EEF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68" y="113983"/>
            <a:ext cx="8618278" cy="6674202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865C84B-15F1-7CFB-F0FA-0EFEB243B06E}"/>
              </a:ext>
            </a:extLst>
          </p:cNvPr>
          <p:cNvSpPr txBox="1"/>
          <p:nvPr/>
        </p:nvSpPr>
        <p:spPr>
          <a:xfrm>
            <a:off x="9041422" y="113159"/>
            <a:ext cx="29372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/>
              <a:t>Stretch för längd adaption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4239EAF-D884-D981-6EE1-651E8613F508}"/>
              </a:ext>
            </a:extLst>
          </p:cNvPr>
          <p:cNvSpPr txBox="1"/>
          <p:nvPr/>
        </p:nvSpPr>
        <p:spPr>
          <a:xfrm>
            <a:off x="8890000" y="1020070"/>
            <a:ext cx="33019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/>
              <a:t>Vid hård stretchning så skapades det en ökad mängd </a:t>
            </a:r>
            <a:r>
              <a:rPr lang="sv-SE" err="1"/>
              <a:t>Sarcomerer</a:t>
            </a:r>
            <a:r>
              <a:rPr lang="sv-SE"/>
              <a:t> = Fiber läng</a:t>
            </a:r>
          </a:p>
          <a:p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8333A0D-1608-D89D-930F-42979DB7B7A8}"/>
              </a:ext>
            </a:extLst>
          </p:cNvPr>
          <p:cNvSpPr txBox="1"/>
          <p:nvPr/>
        </p:nvSpPr>
        <p:spPr>
          <a:xfrm>
            <a:off x="8936403" y="2117480"/>
            <a:ext cx="3217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>
                <a:solidFill>
                  <a:srgbClr val="FF0000"/>
                </a:solidFill>
              </a:rPr>
              <a:t>Bredden (CSA) minskades!</a:t>
            </a:r>
          </a:p>
        </p:txBody>
      </p:sp>
      <p:pic>
        <p:nvPicPr>
          <p:cNvPr id="7" name="Bildobjekt 6" descr="Amazon.com: BraceAbility Sleeping Stretch Boot - Plantar Fasciitis Night  Foot Splint Adjustable Achilles Tendonitis Brace for Fascia, Tendon and Calf  Stretching, Heel and Bone Spur or Arch Pain Treatment (Large) : Health">
            <a:extLst>
              <a:ext uri="{FF2B5EF4-FFF2-40B4-BE49-F238E27FC236}">
                <a16:creationId xmlns:a16="http://schemas.microsoft.com/office/drawing/2014/main" id="{F3B4E5C5-1F2A-562F-BDF6-CB30D0326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785" y="4484421"/>
            <a:ext cx="3221891" cy="230485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1B14FF9E-FDF0-4E83-4661-F0A4E07EA00A}"/>
              </a:ext>
            </a:extLst>
          </p:cNvPr>
          <p:cNvSpPr txBox="1"/>
          <p:nvPr/>
        </p:nvSpPr>
        <p:spPr>
          <a:xfrm>
            <a:off x="9040608" y="402166"/>
            <a:ext cx="32067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/>
              <a:t>Vad-Stretch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027905E-A567-A853-9353-F98AEFEAB056}"/>
              </a:ext>
            </a:extLst>
          </p:cNvPr>
          <p:cNvSpPr txBox="1"/>
          <p:nvPr/>
        </p:nvSpPr>
        <p:spPr>
          <a:xfrm>
            <a:off x="8813474" y="2688981"/>
            <a:ext cx="329711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 err="1"/>
              <a:t>Take</a:t>
            </a:r>
            <a:r>
              <a:rPr lang="sv-SE" b="1"/>
              <a:t> </a:t>
            </a:r>
            <a:r>
              <a:rPr lang="sv-SE" b="1" err="1"/>
              <a:t>away</a:t>
            </a:r>
            <a:r>
              <a:rPr lang="sv-SE" b="1"/>
              <a:t>: </a:t>
            </a:r>
            <a:br>
              <a:rPr lang="sv-SE"/>
            </a:br>
            <a:r>
              <a:rPr lang="sv-SE"/>
              <a:t>Adaptionen vi får från stretch (Passive Tension) verkar endast vara ökning i </a:t>
            </a:r>
            <a:r>
              <a:rPr lang="sv-SE" err="1"/>
              <a:t>sarkomerer</a:t>
            </a:r>
            <a:r>
              <a:rPr lang="sv-SE"/>
              <a:t> på längd, ej </a:t>
            </a:r>
            <a:r>
              <a:rPr lang="sv-SE" err="1"/>
              <a:t>myofibrill</a:t>
            </a:r>
            <a:r>
              <a:rPr lang="sv-SE"/>
              <a:t> på bredd.</a:t>
            </a:r>
          </a:p>
        </p:txBody>
      </p:sp>
    </p:spTree>
    <p:extLst>
      <p:ext uri="{BB962C8B-B14F-4D97-AF65-F5344CB8AC3E}">
        <p14:creationId xmlns:p14="http://schemas.microsoft.com/office/powerpoint/2010/main" val="26589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3C86CA6D-8E87-8392-1FE1-9E42D3941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23" y="-1221"/>
            <a:ext cx="8229721" cy="6774107"/>
          </a:xfr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4E738DDF-A0E5-C693-E398-514CB847DD45}"/>
              </a:ext>
            </a:extLst>
          </p:cNvPr>
          <p:cNvSpPr txBox="1"/>
          <p:nvPr/>
        </p:nvSpPr>
        <p:spPr>
          <a:xfrm>
            <a:off x="9037352" y="183173"/>
            <a:ext cx="289983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000" b="1" u="sng"/>
              <a:t>Statisk stretchning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E8B02AB-BE5E-CD9D-99BB-7B74A1CA84CD}"/>
              </a:ext>
            </a:extLst>
          </p:cNvPr>
          <p:cNvSpPr txBox="1"/>
          <p:nvPr/>
        </p:nvSpPr>
        <p:spPr>
          <a:xfrm>
            <a:off x="8392583" y="556031"/>
            <a:ext cx="399968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Samma adaptioner som ökat ''stretch/förlängt läge'' inom styrketräning.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7D17EB2-7C20-78B8-D77C-7CD8F109B70E}"/>
              </a:ext>
            </a:extLst>
          </p:cNvPr>
          <p:cNvSpPr txBox="1"/>
          <p:nvPr/>
        </p:nvSpPr>
        <p:spPr>
          <a:xfrm>
            <a:off x="8394212" y="1257788"/>
            <a:ext cx="360891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Passive Tension</a:t>
            </a:r>
            <a:r>
              <a:rPr lang="sv-SE" sz="1600"/>
              <a:t> skapar ökad </a:t>
            </a:r>
            <a:br>
              <a:rPr lang="sv-SE" sz="1600"/>
            </a:br>
            <a:r>
              <a:rPr lang="sv-SE" sz="1600" err="1"/>
              <a:t>Fascicle</a:t>
            </a:r>
            <a:r>
              <a:rPr lang="sv-SE" sz="1600"/>
              <a:t> </a:t>
            </a:r>
            <a:r>
              <a:rPr lang="sv-SE" sz="1600" err="1"/>
              <a:t>Length</a:t>
            </a:r>
            <a:r>
              <a:rPr lang="sv-SE" sz="1600"/>
              <a:t> via </a:t>
            </a:r>
            <a:r>
              <a:rPr lang="sv-SE" sz="1600" err="1"/>
              <a:t>sarkomerogenesis</a:t>
            </a:r>
            <a:r>
              <a:rPr lang="sv-SE" sz="1600"/>
              <a:t>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41DF4FB-9B69-FD18-9C79-BA83773F88DC}"/>
              </a:ext>
            </a:extLst>
          </p:cNvPr>
          <p:cNvSpPr txBox="1"/>
          <p:nvPr/>
        </p:nvSpPr>
        <p:spPr>
          <a:xfrm>
            <a:off x="8396654" y="1968500"/>
            <a:ext cx="379453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En muskel som får extra </a:t>
            </a:r>
            <a:r>
              <a:rPr lang="sv-SE" sz="1600" err="1"/>
              <a:t>sarcomerer</a:t>
            </a:r>
            <a:r>
              <a:rPr lang="sv-SE" sz="1600"/>
              <a:t> på längd kommer skifta och minska sin </a:t>
            </a:r>
            <a:r>
              <a:rPr lang="sv-SE" sz="1600" err="1"/>
              <a:t>Pennation</a:t>
            </a:r>
            <a:r>
              <a:rPr lang="sv-SE" sz="1600"/>
              <a:t> </a:t>
            </a:r>
            <a:r>
              <a:rPr lang="sv-SE" sz="1600" err="1"/>
              <a:t>Angle</a:t>
            </a:r>
            <a:r>
              <a:rPr lang="sv-SE" sz="1600"/>
              <a:t>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8ACE115-5CEA-C893-4C81-1B560A2DA420}"/>
              </a:ext>
            </a:extLst>
          </p:cNvPr>
          <p:cNvSpPr txBox="1"/>
          <p:nvPr/>
        </p:nvSpPr>
        <p:spPr>
          <a:xfrm>
            <a:off x="8457711" y="2991012"/>
            <a:ext cx="350308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/>
              <a:t>Hamstring muskeln fick INTE större muskeltjocklek </a:t>
            </a:r>
            <a:r>
              <a:rPr lang="sv-SE" sz="1600" err="1"/>
              <a:t>aka</a:t>
            </a:r>
            <a:r>
              <a:rPr lang="sv-SE" sz="1600"/>
              <a:t> Hypertrofi.</a:t>
            </a:r>
            <a:br>
              <a:rPr lang="sv-SE" sz="1600"/>
            </a:br>
            <a:r>
              <a:rPr lang="sv-SE" sz="1600"/>
              <a:t>Endast ökad </a:t>
            </a:r>
            <a:r>
              <a:rPr lang="sv-SE" sz="1600" err="1"/>
              <a:t>Fascicle</a:t>
            </a:r>
            <a:r>
              <a:rPr lang="sv-SE" sz="1600"/>
              <a:t> </a:t>
            </a:r>
            <a:r>
              <a:rPr lang="sv-SE" sz="1600" err="1"/>
              <a:t>Length</a:t>
            </a:r>
            <a:r>
              <a:rPr lang="sv-SE" sz="1600"/>
              <a:t>, troligtvis av ökad mängd </a:t>
            </a:r>
            <a:r>
              <a:rPr lang="sv-SE" sz="1600" err="1"/>
              <a:t>sarcomerer</a:t>
            </a:r>
            <a:r>
              <a:rPr lang="sv-SE" sz="1600"/>
              <a:t> på längd.</a:t>
            </a:r>
          </a:p>
        </p:txBody>
      </p:sp>
      <p:pic>
        <p:nvPicPr>
          <p:cNvPr id="8" name="Bildobjekt 7" descr="A three-dimensional approach to pennation angle estimation for human  skeletal muscle">
            <a:extLst>
              <a:ext uri="{FF2B5EF4-FFF2-40B4-BE49-F238E27FC236}">
                <a16:creationId xmlns:a16="http://schemas.microsoft.com/office/drawing/2014/main" id="{D37B8015-82DF-B850-59D1-E78CCDB91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469" y="4559911"/>
            <a:ext cx="3896538" cy="22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0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High Bar vs Low Bar Squat: Powerlifting Program Secret">
            <a:extLst>
              <a:ext uri="{FF2B5EF4-FFF2-40B4-BE49-F238E27FC236}">
                <a16:creationId xmlns:a16="http://schemas.microsoft.com/office/drawing/2014/main" id="{FD9372CA-10B2-C874-6716-E755D7141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631" y="2833"/>
            <a:ext cx="5576276" cy="3247486"/>
          </a:xfrm>
          <a:prstGeom prst="rect">
            <a:avLst/>
          </a:prstGeom>
        </p:spPr>
      </p:pic>
      <p:pic>
        <p:nvPicPr>
          <p:cNvPr id="5" name="Bildobjekt 4" descr="En bild som visar Teckensnitt, vit, Grafik, design&#10;&#10;AI-genererat innehåll kan vara felaktigt.">
            <a:extLst>
              <a:ext uri="{FF2B5EF4-FFF2-40B4-BE49-F238E27FC236}">
                <a16:creationId xmlns:a16="http://schemas.microsoft.com/office/drawing/2014/main" id="{D40F0A48-BDA0-F940-917C-B7B961C72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74" y="244231"/>
            <a:ext cx="2599836" cy="106484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73A3F4A4-E4F8-47E4-1830-FB70412FA416}"/>
              </a:ext>
            </a:extLst>
          </p:cNvPr>
          <p:cNvSpPr txBox="1"/>
          <p:nvPr/>
        </p:nvSpPr>
        <p:spPr>
          <a:xfrm>
            <a:off x="573942" y="1124275"/>
            <a:ext cx="7175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/>
              <a:t>Forskarnas egna diskussion: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CD3751F-8C1A-2D06-BD97-1E9DD231CCEC}"/>
              </a:ext>
            </a:extLst>
          </p:cNvPr>
          <p:cNvSpPr txBox="1"/>
          <p:nvPr/>
        </p:nvSpPr>
        <p:spPr>
          <a:xfrm>
            <a:off x="569871" y="1495505"/>
            <a:ext cx="590875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Mätningsfel:</a:t>
            </a:r>
            <a:br>
              <a:rPr lang="sv-SE" sz="1600"/>
            </a:br>
            <a:r>
              <a:rPr lang="sv-SE" sz="1600"/>
              <a:t>Hos </a:t>
            </a:r>
            <a:r>
              <a:rPr lang="sv-SE" sz="1600" b="1"/>
              <a:t>tränade individer</a:t>
            </a:r>
            <a:r>
              <a:rPr lang="sv-SE" sz="1600"/>
              <a:t> är hypertrofi marginalen mindre och ''större mätningsfel kan ske. </a:t>
            </a:r>
            <a:br>
              <a:rPr lang="sv-SE" sz="1600"/>
            </a:br>
            <a:r>
              <a:rPr lang="sv-SE" sz="1600"/>
              <a:t>Resultatet var </a:t>
            </a:r>
            <a:r>
              <a:rPr lang="sv-SE" sz="1600">
                <a:solidFill>
                  <a:srgbClr val="002060"/>
                </a:solidFill>
              </a:rPr>
              <a:t>2.16% till 7.27%</a:t>
            </a:r>
            <a:r>
              <a:rPr lang="sv-SE" sz="1600"/>
              <a:t> var hypertrofi skillnaderna.</a:t>
            </a:r>
            <a:r>
              <a:rPr lang="sv-SE"/>
              <a:t> 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4A8B801-F6BB-7A47-AE05-62D17E412398}"/>
              </a:ext>
            </a:extLst>
          </p:cNvPr>
          <p:cNvSpPr txBox="1"/>
          <p:nvPr/>
        </p:nvSpPr>
        <p:spPr>
          <a:xfrm>
            <a:off x="577198" y="2709333"/>
            <a:ext cx="717061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Andra studier:</a:t>
            </a:r>
            <a:br>
              <a:rPr lang="sv-SE" sz="1600"/>
            </a:br>
            <a:r>
              <a:rPr lang="sv-SE" sz="1600" b="1" err="1">
                <a:solidFill>
                  <a:srgbClr val="002060"/>
                </a:solidFill>
              </a:rPr>
              <a:t>Kubo</a:t>
            </a:r>
            <a:r>
              <a:rPr lang="sv-SE" sz="1600"/>
              <a:t> (2019) fick liknande resultat på otränade individer som utförde knäböj. </a:t>
            </a:r>
            <a:br>
              <a:rPr lang="sv-SE" sz="1600"/>
            </a:br>
            <a:r>
              <a:rPr lang="sv-SE" sz="1600"/>
              <a:t>Men intresset fanns med en mer </a:t>
            </a:r>
            <a:r>
              <a:rPr lang="sv-SE" sz="1600" b="1"/>
              <a:t>stabil övning </a:t>
            </a:r>
            <a:r>
              <a:rPr lang="sv-SE" sz="1600"/>
              <a:t>(Benpress) hos </a:t>
            </a:r>
            <a:br>
              <a:rPr lang="sv-SE" sz="1600"/>
            </a:br>
            <a:r>
              <a:rPr lang="sv-SE" sz="1600"/>
              <a:t>avancerade personer (7+ år), </a:t>
            </a:r>
            <a:r>
              <a:rPr lang="sv-SE" sz="1600" err="1"/>
              <a:t>pga</a:t>
            </a:r>
            <a:r>
              <a:rPr lang="sv-SE" sz="1600"/>
              <a:t> </a:t>
            </a:r>
            <a:r>
              <a:rPr lang="sv-SE" sz="1600" b="1"/>
              <a:t>teknik skillnader</a:t>
            </a:r>
            <a:r>
              <a:rPr lang="sv-SE" sz="1600"/>
              <a:t> som nybörjare kan ha. 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1F11E2C-DD22-7FA4-B0E7-0E9F42BAB3F2}"/>
              </a:ext>
            </a:extLst>
          </p:cNvPr>
          <p:cNvSpPr txBox="1"/>
          <p:nvPr/>
        </p:nvSpPr>
        <p:spPr>
          <a:xfrm>
            <a:off x="574757" y="3873499"/>
            <a:ext cx="563765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 err="1">
                <a:solidFill>
                  <a:srgbClr val="002060"/>
                </a:solidFill>
              </a:rPr>
              <a:t>McMahon</a:t>
            </a:r>
            <a:r>
              <a:rPr lang="sv-SE" sz="1600"/>
              <a:t> (2014) såg dock att knäböj med </a:t>
            </a:r>
            <a:r>
              <a:rPr lang="sv-SE" sz="1600" b="1">
                <a:solidFill>
                  <a:srgbClr val="002060"/>
                </a:solidFill>
              </a:rPr>
              <a:t>90 grader</a:t>
            </a:r>
            <a:r>
              <a:rPr lang="sv-SE" sz="1600"/>
              <a:t> gav mer hypertrofi än </a:t>
            </a:r>
            <a:r>
              <a:rPr lang="sv-SE" sz="1600">
                <a:solidFill>
                  <a:srgbClr val="FF0000"/>
                </a:solidFill>
              </a:rPr>
              <a:t>50 grader </a:t>
            </a:r>
            <a:r>
              <a:rPr lang="sv-SE" sz="1600"/>
              <a:t>i </a:t>
            </a:r>
            <a:r>
              <a:rPr lang="sv-SE" sz="1600" err="1"/>
              <a:t>Vastus</a:t>
            </a:r>
            <a:r>
              <a:rPr lang="sv-SE" sz="1600"/>
              <a:t> </a:t>
            </a:r>
            <a:r>
              <a:rPr lang="sv-SE" sz="1600" err="1"/>
              <a:t>Lateralis</a:t>
            </a:r>
            <a:r>
              <a:rPr lang="sv-SE" sz="1600"/>
              <a:t> hos </a:t>
            </a:r>
            <a:r>
              <a:rPr lang="sv-SE" sz="1600" b="1" u="sng"/>
              <a:t>nybörjare</a:t>
            </a:r>
            <a:r>
              <a:rPr lang="sv-SE" sz="1600"/>
              <a:t>.</a:t>
            </a:r>
          </a:p>
        </p:txBody>
      </p:sp>
      <p:pic>
        <p:nvPicPr>
          <p:cNvPr id="16" name="Bildobjekt 15" descr="ROM (range of motion) information">
            <a:extLst>
              <a:ext uri="{FF2B5EF4-FFF2-40B4-BE49-F238E27FC236}">
                <a16:creationId xmlns:a16="http://schemas.microsoft.com/office/drawing/2014/main" id="{4EA5D5A6-A381-2164-1219-06A0224B1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093" y="3437909"/>
            <a:ext cx="4452816" cy="3420949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63C8FC7F-EA73-60A8-7735-D02F4840AF40}"/>
              </a:ext>
            </a:extLst>
          </p:cNvPr>
          <p:cNvSpPr txBox="1"/>
          <p:nvPr/>
        </p:nvSpPr>
        <p:spPr>
          <a:xfrm>
            <a:off x="573942" y="4654224"/>
            <a:ext cx="668866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Hypertrofi ROM zonen:</a:t>
            </a:r>
            <a:br>
              <a:rPr lang="sv-SE" sz="1600"/>
            </a:br>
            <a:r>
              <a:rPr lang="sv-SE" sz="1600"/>
              <a:t>- Någonstans mellan Full ROM och 100 grader verkar inte ge större skillnader, åtminstone hos tränade individer.</a:t>
            </a:r>
            <a:br>
              <a:rPr lang="sv-SE" sz="1600"/>
            </a:br>
            <a:r>
              <a:rPr lang="sv-SE" sz="1600"/>
              <a:t>Möjligtvis hos nybörjare (</a:t>
            </a:r>
            <a:r>
              <a:rPr lang="sv-SE" sz="1600" err="1">
                <a:solidFill>
                  <a:srgbClr val="002060"/>
                </a:solidFill>
              </a:rPr>
              <a:t>McMahon</a:t>
            </a:r>
            <a:r>
              <a:rPr lang="sv-SE" sz="1600">
                <a:solidFill>
                  <a:srgbClr val="002060"/>
                </a:solidFill>
              </a:rPr>
              <a:t>, 2024</a:t>
            </a:r>
            <a:r>
              <a:rPr lang="sv-SE" sz="160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0050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ext, Teckensnitt, skärmbild, linje&#10;&#10;AI-genererat innehåll kan vara felaktigt.">
            <a:extLst>
              <a:ext uri="{FF2B5EF4-FFF2-40B4-BE49-F238E27FC236}">
                <a16:creationId xmlns:a16="http://schemas.microsoft.com/office/drawing/2014/main" id="{718FBBE3-36E4-8EAF-64E8-C6C782CF8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56" y="218098"/>
            <a:ext cx="7651751" cy="1488343"/>
          </a:xfrm>
          <a:prstGeom prst="rect">
            <a:avLst/>
          </a:prstGeom>
        </p:spPr>
      </p:pic>
      <p:pic>
        <p:nvPicPr>
          <p:cNvPr id="2" name="Bildobjekt 1" descr="Fitness &amp; Training Blog | Hall Personal Training">
            <a:extLst>
              <a:ext uri="{FF2B5EF4-FFF2-40B4-BE49-F238E27FC236}">
                <a16:creationId xmlns:a16="http://schemas.microsoft.com/office/drawing/2014/main" id="{AC98FFB5-C0BA-FD1E-3BA4-97FADB8C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708" y="422"/>
            <a:ext cx="4140198" cy="284200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FF1FEFA0-DA10-8065-CE4D-406511417967}"/>
              </a:ext>
            </a:extLst>
          </p:cNvPr>
          <p:cNvSpPr txBox="1"/>
          <p:nvPr/>
        </p:nvSpPr>
        <p:spPr>
          <a:xfrm>
            <a:off x="304473" y="2333218"/>
            <a:ext cx="70639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sv-SE"/>
              <a:t>Forskarna i studien tror att 90-100 grader är en ''</a:t>
            </a:r>
            <a:r>
              <a:rPr lang="sv-SE" err="1"/>
              <a:t>sweetspot</a:t>
            </a:r>
            <a:r>
              <a:rPr lang="sv-SE"/>
              <a:t>'' till var </a:t>
            </a:r>
            <a:r>
              <a:rPr lang="sv-SE" err="1"/>
              <a:t>Quadriceps</a:t>
            </a:r>
            <a:r>
              <a:rPr lang="sv-SE"/>
              <a:t> troligtvis inte växer mer av hos avancerade personer.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ABAECD0-A026-B0AB-429B-8BCE2900C764}"/>
              </a:ext>
            </a:extLst>
          </p:cNvPr>
          <p:cNvSpPr txBox="1"/>
          <p:nvPr/>
        </p:nvSpPr>
        <p:spPr>
          <a:xfrm>
            <a:off x="300403" y="1830916"/>
            <a:ext cx="74954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sv-SE"/>
              <a:t>Djupare knäflexion resulterade till fler </a:t>
            </a:r>
            <a:r>
              <a:rPr lang="sv-SE" err="1"/>
              <a:t>Sarcomerer</a:t>
            </a:r>
            <a:r>
              <a:rPr lang="sv-SE"/>
              <a:t> men ej hypertrofi.</a:t>
            </a:r>
          </a:p>
        </p:txBody>
      </p:sp>
      <p:pic>
        <p:nvPicPr>
          <p:cNvPr id="9" name="Bildobjekt 8" descr="En bild som visar text, skärmbild, Teckensnitt, linje&#10;&#10;AI-genererat innehåll kan vara felaktigt.">
            <a:extLst>
              <a:ext uri="{FF2B5EF4-FFF2-40B4-BE49-F238E27FC236}">
                <a16:creationId xmlns:a16="http://schemas.microsoft.com/office/drawing/2014/main" id="{40E0FA94-DA8A-F825-BFE3-7918F6DC5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24" y="3246438"/>
            <a:ext cx="7968029" cy="1840279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C1C7D595-1CC9-3341-3C74-84812C8313BD}"/>
              </a:ext>
            </a:extLst>
          </p:cNvPr>
          <p:cNvSpPr txBox="1"/>
          <p:nvPr/>
        </p:nvSpPr>
        <p:spPr>
          <a:xfrm>
            <a:off x="307730" y="5386916"/>
            <a:ext cx="840967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sv-SE"/>
              <a:t>Det har hypats om att träning i ett mer ''stretch'' position är bättre för hypertrofi. </a:t>
            </a:r>
            <a:br>
              <a:rPr lang="sv-SE"/>
            </a:br>
            <a:r>
              <a:rPr lang="sv-SE"/>
              <a:t>Men nu börjar hypertrofi forskning acceptera att det kanske endast beror på fler </a:t>
            </a:r>
            <a:r>
              <a:rPr lang="sv-SE" err="1"/>
              <a:t>sarcomerer</a:t>
            </a:r>
            <a:r>
              <a:rPr lang="sv-SE"/>
              <a:t> i längd.</a:t>
            </a:r>
          </a:p>
        </p:txBody>
      </p:sp>
      <p:pic>
        <p:nvPicPr>
          <p:cNvPr id="14" name="Bildobjekt 13" descr="Trigger Points and the Dance of the Sarcomeres">
            <a:extLst>
              <a:ext uri="{FF2B5EF4-FFF2-40B4-BE49-F238E27FC236}">
                <a16:creationId xmlns:a16="http://schemas.microsoft.com/office/drawing/2014/main" id="{49532B9A-EA53-0FD3-FEB3-288F7AEA8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011" y="2977405"/>
            <a:ext cx="3520380" cy="375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Leg Press For Quads">
            <a:extLst>
              <a:ext uri="{FF2B5EF4-FFF2-40B4-BE49-F238E27FC236}">
                <a16:creationId xmlns:a16="http://schemas.microsoft.com/office/drawing/2014/main" id="{BB4052A5-CD83-9D1D-DC9F-4984CB886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4528" y="-1222"/>
            <a:ext cx="4306712" cy="3003184"/>
          </a:xfr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19D71B9-662D-13CE-8418-ABBB562C40DD}"/>
              </a:ext>
            </a:extLst>
          </p:cNvPr>
          <p:cNvSpPr txBox="1"/>
          <p:nvPr/>
        </p:nvSpPr>
        <p:spPr>
          <a:xfrm>
            <a:off x="405423" y="384256"/>
            <a:ext cx="645908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/>
              <a:t>'</a:t>
            </a:r>
            <a:r>
              <a:rPr lang="sv-SE" b="1"/>
              <a:t>'</a:t>
            </a:r>
            <a:r>
              <a:rPr lang="sv-SE" b="1" err="1"/>
              <a:t>Muscle</a:t>
            </a:r>
            <a:r>
              <a:rPr lang="sv-SE" b="1"/>
              <a:t>-Stretch</a:t>
            </a:r>
            <a:r>
              <a:rPr lang="sv-SE"/>
              <a:t> vs </a:t>
            </a:r>
            <a:r>
              <a:rPr lang="sv-SE" b="1" err="1"/>
              <a:t>Muscle</a:t>
            </a:r>
            <a:r>
              <a:rPr lang="sv-SE" b="1"/>
              <a:t>-Force</a:t>
            </a:r>
            <a:r>
              <a:rPr lang="sv-SE"/>
              <a:t>''</a:t>
            </a:r>
            <a:br>
              <a:rPr lang="sv-SE"/>
            </a:br>
            <a:r>
              <a:rPr lang="sv-SE"/>
              <a:t>Forskarna tänkte även att djupare </a:t>
            </a:r>
            <a:r>
              <a:rPr lang="sv-SE" err="1"/>
              <a:t>Quadbias</a:t>
            </a:r>
            <a:r>
              <a:rPr lang="sv-SE"/>
              <a:t> </a:t>
            </a:r>
            <a:r>
              <a:rPr lang="sv-SE" err="1"/>
              <a:t>legpress</a:t>
            </a:r>
            <a:r>
              <a:rPr lang="sv-SE"/>
              <a:t> gjorde att flera blev tvungna att lyfta minimalt på hälen från plattformen. </a:t>
            </a:r>
            <a:br>
              <a:rPr lang="sv-SE"/>
            </a:br>
            <a:r>
              <a:rPr lang="sv-SE" u="sng"/>
              <a:t>Kan det ha påverkat?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FB8527E-330D-16A5-792D-B93CC30E3BF0}"/>
              </a:ext>
            </a:extLst>
          </p:cNvPr>
          <p:cNvSpPr txBox="1"/>
          <p:nvPr/>
        </p:nvSpPr>
        <p:spPr>
          <a:xfrm>
            <a:off x="234461" y="4624103"/>
            <a:ext cx="664633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arenR"/>
            </a:pPr>
            <a:r>
              <a:rPr lang="sv-SE"/>
              <a:t>Majoriteten va folk som styrketränar har ej tränat 7 år. </a:t>
            </a:r>
            <a:br>
              <a:rPr lang="sv-SE"/>
            </a:br>
            <a:r>
              <a:rPr lang="sv-SE"/>
              <a:t>Kan resultatet appliceras på majoriteten? </a:t>
            </a:r>
          </a:p>
          <a:p>
            <a:pPr marL="342900" indent="-342900">
              <a:buAutoNum type="arabicParenR"/>
            </a:pPr>
            <a:endParaRPr lang="sv-SE"/>
          </a:p>
          <a:p>
            <a:pPr marL="342900" indent="-342900">
              <a:buAutoNum type="arabicParenR"/>
            </a:pPr>
            <a:r>
              <a:rPr lang="sv-SE"/>
              <a:t>Var studien tillräckligt lång för korrekt resultat? (8 veckor)</a:t>
            </a:r>
          </a:p>
          <a:p>
            <a:pPr marL="342900" indent="-342900">
              <a:buAutoNum type="arabicParenR"/>
            </a:pPr>
            <a:endParaRPr lang="sv-SE"/>
          </a:p>
          <a:p>
            <a:pPr marL="342900" indent="-342900">
              <a:buAutoNum type="arabicParenR"/>
            </a:pPr>
            <a:r>
              <a:rPr lang="sv-SE"/>
              <a:t>Kan kosten ha påverkat resultatet resultaten?</a:t>
            </a:r>
            <a:br>
              <a:rPr lang="sv-SE"/>
            </a:br>
            <a:r>
              <a:rPr lang="sv-SE"/>
              <a:t>Korrekt Protein, Kolhydrater, Fett, Kalorier etc.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1688F57-92EB-0C08-2125-B5AD8F131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85" y="3424604"/>
            <a:ext cx="3411659" cy="80010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A15C7E26-D085-F47F-3491-FB26561B702A}"/>
              </a:ext>
            </a:extLst>
          </p:cNvPr>
          <p:cNvSpPr txBox="1"/>
          <p:nvPr/>
        </p:nvSpPr>
        <p:spPr>
          <a:xfrm>
            <a:off x="3993986" y="3738359"/>
            <a:ext cx="13497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/>
              <a:t>(forskarna)</a:t>
            </a:r>
          </a:p>
        </p:txBody>
      </p:sp>
      <p:pic>
        <p:nvPicPr>
          <p:cNvPr id="6" name="Bildobjekt 5" descr="Ingen fotobeskrivning tillgänglig.">
            <a:extLst>
              <a:ext uri="{FF2B5EF4-FFF2-40B4-BE49-F238E27FC236}">
                <a16:creationId xmlns:a16="http://schemas.microsoft.com/office/drawing/2014/main" id="{CAFF8843-2C17-5570-F6B0-8BB6EBA88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862" y="2995246"/>
            <a:ext cx="4316045" cy="386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4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text, Teckensnitt, skärmbild, Electric blue&#10;&#10;Automatiskt genererad beskrivning">
            <a:extLst>
              <a:ext uri="{FF2B5EF4-FFF2-40B4-BE49-F238E27FC236}">
                <a16:creationId xmlns:a16="http://schemas.microsoft.com/office/drawing/2014/main" id="{0744E5B8-B77E-B3A8-C151-7DFCA29CC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02" y="147355"/>
            <a:ext cx="5642794" cy="2754875"/>
          </a:xfrm>
        </p:spPr>
      </p:pic>
      <p:pic>
        <p:nvPicPr>
          <p:cNvPr id="5" name="Bildobjekt 4" descr="En bild som visar text, Teckensnitt, skärmbild&#10;&#10;Automatiskt genererad beskrivning">
            <a:extLst>
              <a:ext uri="{FF2B5EF4-FFF2-40B4-BE49-F238E27FC236}">
                <a16:creationId xmlns:a16="http://schemas.microsoft.com/office/drawing/2014/main" id="{21610203-EFA6-86AF-8D32-F41710682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0" y="3027261"/>
            <a:ext cx="5640661" cy="1704208"/>
          </a:xfrm>
          <a:prstGeom prst="rect">
            <a:avLst/>
          </a:prstGeom>
        </p:spPr>
      </p:pic>
      <p:pic>
        <p:nvPicPr>
          <p:cNvPr id="6" name="Bildobjekt 5" descr="En bild som visar text, skärmbild&#10;&#10;Automatiskt genererad beskrivning">
            <a:extLst>
              <a:ext uri="{FF2B5EF4-FFF2-40B4-BE49-F238E27FC236}">
                <a16:creationId xmlns:a16="http://schemas.microsoft.com/office/drawing/2014/main" id="{2C6E4B7D-8ABA-86ED-2B9F-B761A8D5B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825" y="147482"/>
            <a:ext cx="5875123" cy="65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7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weightlifting - Bio-mechanical analysis of squat: torque on the knee and on  the hip - Physical Fitness Stack Exchange">
            <a:extLst>
              <a:ext uri="{FF2B5EF4-FFF2-40B4-BE49-F238E27FC236}">
                <a16:creationId xmlns:a16="http://schemas.microsoft.com/office/drawing/2014/main" id="{9FD5209B-B794-9E68-17CE-D6606004F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700" y="3553925"/>
            <a:ext cx="4201988" cy="3198690"/>
          </a:xfrm>
          <a:prstGeom prst="rect">
            <a:avLst/>
          </a:prstGeom>
        </p:spPr>
      </p:pic>
      <p:pic>
        <p:nvPicPr>
          <p:cNvPr id="7" name="Bildobjekt 6" descr="En bild som visar text, tecknad serie, illustration&#10;&#10;AI-genererat innehåll kan vara felaktigt.">
            <a:extLst>
              <a:ext uri="{FF2B5EF4-FFF2-40B4-BE49-F238E27FC236}">
                <a16:creationId xmlns:a16="http://schemas.microsoft.com/office/drawing/2014/main" id="{6C112150-C695-37B4-C45A-D4F76BD00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682" y="107460"/>
            <a:ext cx="4402871" cy="344853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987463B-9A25-C05B-05EC-D9DD79F89A10}"/>
              </a:ext>
            </a:extLst>
          </p:cNvPr>
          <p:cNvSpPr txBox="1"/>
          <p:nvPr/>
        </p:nvSpPr>
        <p:spPr>
          <a:xfrm>
            <a:off x="438800" y="103391"/>
            <a:ext cx="521758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800" b="1" u="sng" dirty="0"/>
              <a:t>Min tanke på studien: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5043641-779A-C83C-F417-EF2529F1FB71}"/>
              </a:ext>
            </a:extLst>
          </p:cNvPr>
          <p:cNvSpPr txBox="1"/>
          <p:nvPr/>
        </p:nvSpPr>
        <p:spPr>
          <a:xfrm>
            <a:off x="442057" y="823871"/>
            <a:ext cx="728133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 err="1"/>
              <a:t>Internal</a:t>
            </a:r>
            <a:r>
              <a:rPr lang="sv-SE" sz="1600" b="1"/>
              <a:t> Moment Arm:</a:t>
            </a:r>
            <a:br>
              <a:rPr lang="sv-SE" sz="1600"/>
            </a:br>
            <a:r>
              <a:rPr lang="sv-SE" sz="1600"/>
              <a:t>- Om </a:t>
            </a:r>
            <a:r>
              <a:rPr lang="sv-SE" sz="1600" err="1"/>
              <a:t>Quadriceps</a:t>
            </a:r>
            <a:r>
              <a:rPr lang="sv-SE" sz="1600"/>
              <a:t> har störst </a:t>
            </a:r>
            <a:r>
              <a:rPr lang="sv-SE" sz="1600" err="1"/>
              <a:t>Leverage</a:t>
            </a:r>
            <a:r>
              <a:rPr lang="sv-SE" sz="1600"/>
              <a:t> (IMA) när knät är böjt halvvägs så kan de förklara varför alla olika Knä-ROM har likvärdigt inom hypertrofi. </a:t>
            </a:r>
            <a:br>
              <a:rPr lang="sv-SE" sz="1600"/>
            </a:br>
            <a:r>
              <a:rPr lang="sv-SE" sz="1600"/>
              <a:t>Där skapas störst kraft, flest fibrer aktiveras.</a:t>
            </a:r>
            <a:br>
              <a:rPr lang="sv-SE" sz="1600"/>
            </a:br>
            <a:r>
              <a:rPr lang="sv-SE" sz="1600"/>
              <a:t>Störst </a:t>
            </a:r>
            <a:r>
              <a:rPr lang="sv-SE" sz="1600" b="1"/>
              <a:t>Active </a:t>
            </a:r>
            <a:r>
              <a:rPr lang="sv-SE" sz="1600" b="1" err="1"/>
              <a:t>Mechanical</a:t>
            </a:r>
            <a:r>
              <a:rPr lang="sv-SE" sz="1600" b="1"/>
              <a:t> Tension</a:t>
            </a:r>
            <a:r>
              <a:rPr lang="sv-SE" sz="1600"/>
              <a:t> och </a:t>
            </a:r>
            <a:r>
              <a:rPr lang="sv-SE" sz="1600" b="1"/>
              <a:t>Motor </a:t>
            </a:r>
            <a:r>
              <a:rPr lang="sv-SE" sz="1600" b="1" err="1"/>
              <a:t>Unit</a:t>
            </a:r>
            <a:r>
              <a:rPr lang="sv-SE" sz="1600" b="1"/>
              <a:t> </a:t>
            </a:r>
            <a:r>
              <a:rPr lang="sv-SE" sz="1600" b="1" err="1"/>
              <a:t>Recruitment</a:t>
            </a:r>
            <a:r>
              <a:rPr lang="sv-SE" sz="1600"/>
              <a:t> sker.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26B6D6E-FCB1-2FA3-DA7C-AC06F0C55FFE}"/>
              </a:ext>
            </a:extLst>
          </p:cNvPr>
          <p:cNvSpPr txBox="1"/>
          <p:nvPr/>
        </p:nvSpPr>
        <p:spPr>
          <a:xfrm>
            <a:off x="412749" y="2232269"/>
            <a:ext cx="728133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Stretch </a:t>
            </a:r>
            <a:r>
              <a:rPr lang="sv-SE" sz="1600" b="1" err="1"/>
              <a:t>Mediated</a:t>
            </a:r>
            <a:r>
              <a:rPr lang="sv-SE" sz="1600" b="1"/>
              <a:t> </a:t>
            </a:r>
            <a:r>
              <a:rPr lang="sv-SE" sz="1600" b="1" err="1"/>
              <a:t>Hypertrophy</a:t>
            </a:r>
            <a:r>
              <a:rPr lang="sv-SE" sz="1600" b="1"/>
              <a:t>:</a:t>
            </a:r>
            <a:br>
              <a:rPr lang="en-US" sz="1600"/>
            </a:br>
            <a:r>
              <a:rPr lang="sv-SE" sz="1600"/>
              <a:t>- Nybörjare kommer få ökad </a:t>
            </a:r>
            <a:r>
              <a:rPr lang="sv-SE" sz="1600" err="1"/>
              <a:t>sarcomerer</a:t>
            </a:r>
            <a:r>
              <a:rPr lang="sv-SE" sz="1600"/>
              <a:t> i serie av mer ROM i knät. </a:t>
            </a:r>
            <a:br>
              <a:rPr lang="sv-SE" sz="1600"/>
            </a:br>
            <a:r>
              <a:rPr lang="sv-SE" sz="1600"/>
              <a:t>- Avancerade har redan maximerar dessa adaptioner och Passive Tension sker ej på tillräckligt hög nivå för ökad adaption.</a:t>
            </a:r>
            <a:br>
              <a:rPr lang="sv-SE" sz="1600"/>
            </a:br>
            <a:r>
              <a:rPr lang="sv-SE" sz="1600"/>
              <a:t>  Halv ROM kan troligtvis bibehålla dessa adaptioner hos avancerade personer?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52E81FDE-F7D2-E523-7876-51907917D0B8}"/>
              </a:ext>
            </a:extLst>
          </p:cNvPr>
          <p:cNvSpPr txBox="1"/>
          <p:nvPr/>
        </p:nvSpPr>
        <p:spPr>
          <a:xfrm>
            <a:off x="415192" y="3709866"/>
            <a:ext cx="756545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Teknik kan göra skillnad:</a:t>
            </a:r>
            <a:br>
              <a:rPr lang="sv-SE" sz="1600"/>
            </a:br>
            <a:r>
              <a:rPr lang="sv-SE" sz="1600"/>
              <a:t>- Teknik kan påverka vilken muskel som får störst Moment Arm (Yttre) </a:t>
            </a:r>
            <a:br>
              <a:rPr lang="sv-SE" sz="1600"/>
            </a:br>
            <a:r>
              <a:rPr lang="sv-SE" sz="1600"/>
              <a:t>   och därmed påverka hypertrofi resultat. </a:t>
            </a:r>
            <a:br>
              <a:rPr lang="sv-SE" sz="1600"/>
            </a:br>
            <a:r>
              <a:rPr lang="sv-SE" sz="1600"/>
              <a:t>   Exempelvis en person som lutar mer fram i en knäböj </a:t>
            </a:r>
            <a:br>
              <a:rPr lang="sv-SE" sz="1600"/>
            </a:br>
            <a:r>
              <a:rPr lang="sv-SE" sz="1600"/>
              <a:t>   (</a:t>
            </a:r>
            <a:r>
              <a:rPr lang="sv-SE" sz="1600" err="1"/>
              <a:t>Gluteus</a:t>
            </a:r>
            <a:r>
              <a:rPr lang="sv-SE" sz="1600"/>
              <a:t> Max) vs rak överkropp (</a:t>
            </a:r>
            <a:r>
              <a:rPr lang="sv-SE" sz="1600" err="1"/>
              <a:t>Quadriceps</a:t>
            </a:r>
            <a:r>
              <a:rPr lang="sv-SE" sz="1600"/>
              <a:t>)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E0A5EFE-C949-EE37-9031-CD309C554D18}"/>
              </a:ext>
            </a:extLst>
          </p:cNvPr>
          <p:cNvSpPr txBox="1"/>
          <p:nvPr/>
        </p:nvSpPr>
        <p:spPr>
          <a:xfrm>
            <a:off x="439614" y="6222186"/>
            <a:ext cx="854563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Personligen:</a:t>
            </a:r>
            <a:br>
              <a:rPr lang="sv-SE" sz="1600"/>
            </a:br>
            <a:r>
              <a:rPr lang="sv-SE" sz="1600"/>
              <a:t>Jag kommer fortfarande att försöka maximera knäflexion för </a:t>
            </a:r>
            <a:r>
              <a:rPr lang="sv-SE" sz="1600" err="1"/>
              <a:t>Quadriceps</a:t>
            </a:r>
            <a:r>
              <a:rPr lang="sv-SE" sz="1600"/>
              <a:t> hypertrofi!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4D697A7-F241-D029-F76A-B04699785CBA}"/>
              </a:ext>
            </a:extLst>
          </p:cNvPr>
          <p:cNvSpPr txBox="1"/>
          <p:nvPr/>
        </p:nvSpPr>
        <p:spPr>
          <a:xfrm>
            <a:off x="442871" y="5146755"/>
            <a:ext cx="735053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 dirty="0"/>
              <a:t>Försämring av prestation:</a:t>
            </a:r>
            <a:br>
              <a:rPr lang="sv-SE" sz="1600" dirty="0"/>
            </a:br>
            <a:r>
              <a:rPr lang="sv-SE" sz="1600" dirty="0"/>
              <a:t>- Full ROM med tyngst stretch position kan försämra </a:t>
            </a:r>
            <a:r>
              <a:rPr lang="sv-SE" sz="1600" dirty="0" err="1"/>
              <a:t>Quads</a:t>
            </a:r>
            <a:r>
              <a:rPr lang="sv-SE" sz="1600" dirty="0"/>
              <a:t> prestation då de troligtvis har bättre </a:t>
            </a:r>
            <a:r>
              <a:rPr lang="sv-SE" sz="1600" dirty="0" err="1"/>
              <a:t>leverage</a:t>
            </a:r>
            <a:r>
              <a:rPr lang="sv-SE" sz="1600" dirty="0"/>
              <a:t> ''mid position''. Försämras prestationen över tid ex mindre ökning i träningsvolym som vi såg i studien så kan de påverka hypertrofi. </a:t>
            </a:r>
          </a:p>
        </p:txBody>
      </p:sp>
    </p:spTree>
    <p:extLst>
      <p:ext uri="{BB962C8B-B14F-4D97-AF65-F5344CB8AC3E}">
        <p14:creationId xmlns:p14="http://schemas.microsoft.com/office/powerpoint/2010/main" val="283705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Leg Press Foot Positions - N1 Training">
            <a:extLst>
              <a:ext uri="{FF2B5EF4-FFF2-40B4-BE49-F238E27FC236}">
                <a16:creationId xmlns:a16="http://schemas.microsoft.com/office/drawing/2014/main" id="{53596BB6-0C8E-838B-C04D-E4AA95246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92" y="125779"/>
            <a:ext cx="6656876" cy="6647107"/>
          </a:xfr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3C6A84C-012F-8924-A6C0-68066235A6A8}"/>
              </a:ext>
            </a:extLst>
          </p:cNvPr>
          <p:cNvSpPr txBox="1"/>
          <p:nvPr/>
        </p:nvSpPr>
        <p:spPr>
          <a:xfrm>
            <a:off x="7623256" y="1052635"/>
            <a:ext cx="433916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 sz="8000" b="1" u="sng"/>
              <a:t>Frågor?</a:t>
            </a:r>
          </a:p>
        </p:txBody>
      </p:sp>
      <p:pic>
        <p:nvPicPr>
          <p:cNvPr id="6" name="Bildobjekt 5" descr="Leg press technique for quad sweep">
            <a:extLst>
              <a:ext uri="{FF2B5EF4-FFF2-40B4-BE49-F238E27FC236}">
                <a16:creationId xmlns:a16="http://schemas.microsoft.com/office/drawing/2014/main" id="{4574BE40-2FD0-35DD-BAAB-8DAE17AE1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784" y="3771168"/>
            <a:ext cx="5283200" cy="299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23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text, skärmbild, diagram, Graf&#10;&#10;Automatiskt genererad beskrivning">
            <a:extLst>
              <a:ext uri="{FF2B5EF4-FFF2-40B4-BE49-F238E27FC236}">
                <a16:creationId xmlns:a16="http://schemas.microsoft.com/office/drawing/2014/main" id="{5D26D041-448E-1A60-4E5F-A99EB9568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95" y="289334"/>
            <a:ext cx="6068796" cy="6317790"/>
          </a:xfrm>
        </p:spPr>
      </p:pic>
      <p:pic>
        <p:nvPicPr>
          <p:cNvPr id="5" name="Bildobjekt 4" descr="En bild som visar text, skärmbild, cirkel, Teckensnitt&#10;&#10;Automatiskt genererad beskrivning">
            <a:extLst>
              <a:ext uri="{FF2B5EF4-FFF2-40B4-BE49-F238E27FC236}">
                <a16:creationId xmlns:a16="http://schemas.microsoft.com/office/drawing/2014/main" id="{CE9B008B-2160-E7A2-B6BB-7B007BE91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772" y="396418"/>
            <a:ext cx="5679360" cy="60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2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 descr="En bild som visar text, skärmbild, kostym, klädsel&#10;&#10;Automatiskt genererad beskrivning">
            <a:extLst>
              <a:ext uri="{FF2B5EF4-FFF2-40B4-BE49-F238E27FC236}">
                <a16:creationId xmlns:a16="http://schemas.microsoft.com/office/drawing/2014/main" id="{30A9A9BE-951A-95EF-7120-AE79C5EF2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716" y="187278"/>
            <a:ext cx="4857084" cy="6475385"/>
          </a:xfrm>
        </p:spPr>
      </p:pic>
      <p:pic>
        <p:nvPicPr>
          <p:cNvPr id="8" name="Bildobjekt 7" descr="En bild som visar text, Teckensnitt, skärmbild&#10;&#10;Automatiskt genererad beskrivning">
            <a:extLst>
              <a:ext uri="{FF2B5EF4-FFF2-40B4-BE49-F238E27FC236}">
                <a16:creationId xmlns:a16="http://schemas.microsoft.com/office/drawing/2014/main" id="{D9622895-AAB5-DA3E-5906-C8B7DBFAD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952" y="183514"/>
            <a:ext cx="5314123" cy="3248479"/>
          </a:xfrm>
          <a:prstGeom prst="rect">
            <a:avLst/>
          </a:prstGeom>
        </p:spPr>
      </p:pic>
      <p:pic>
        <p:nvPicPr>
          <p:cNvPr id="9" name="Bildobjekt 8" descr="En bild som visar text, skärmbild, moln, Teckensnitt&#10;&#10;Automatiskt genererad beskrivning">
            <a:extLst>
              <a:ext uri="{FF2B5EF4-FFF2-40B4-BE49-F238E27FC236}">
                <a16:creationId xmlns:a16="http://schemas.microsoft.com/office/drawing/2014/main" id="{D352FB40-7EDF-0EE7-C466-95AA20BD3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485" y="3672196"/>
            <a:ext cx="5317528" cy="299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42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text, skärmbild, Teckensnitt, nummer&#10;&#10;AI-genererat innehåll kan vara felaktigt.">
            <a:extLst>
              <a:ext uri="{FF2B5EF4-FFF2-40B4-BE49-F238E27FC236}">
                <a16:creationId xmlns:a16="http://schemas.microsoft.com/office/drawing/2014/main" id="{2B8B535F-5219-2B79-05AD-D5433E9C4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323" y="463750"/>
            <a:ext cx="7324786" cy="5768971"/>
          </a:xfrm>
        </p:spPr>
      </p:pic>
      <p:pic>
        <p:nvPicPr>
          <p:cNvPr id="2" name="Bildobjekt 1" descr="How Many Pages Is a Good Book? - Publish Your Purpose">
            <a:extLst>
              <a:ext uri="{FF2B5EF4-FFF2-40B4-BE49-F238E27FC236}">
                <a16:creationId xmlns:a16="http://schemas.microsoft.com/office/drawing/2014/main" id="{E4A4E7FD-2345-9606-F9E2-1891486C4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647" y="1339320"/>
            <a:ext cx="4204568" cy="323990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A0F8FFA-045E-F781-D084-E0E2B0BF8BF9}"/>
              </a:ext>
            </a:extLst>
          </p:cNvPr>
          <p:cNvSpPr txBox="1"/>
          <p:nvPr/>
        </p:nvSpPr>
        <p:spPr>
          <a:xfrm>
            <a:off x="8100164" y="887260"/>
            <a:ext cx="42484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/>
              <a:t>Sammanfattning på hela studien</a:t>
            </a:r>
          </a:p>
        </p:txBody>
      </p:sp>
    </p:spTree>
    <p:extLst>
      <p:ext uri="{BB962C8B-B14F-4D97-AF65-F5344CB8AC3E}">
        <p14:creationId xmlns:p14="http://schemas.microsoft.com/office/powerpoint/2010/main" val="1967667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6273731F-E50A-AE8C-15ED-B21B5F9C22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6897889"/>
              </p:ext>
            </p:extLst>
          </p:nvPr>
        </p:nvGraphicFramePr>
        <p:xfrm>
          <a:off x="-325967" y="365125"/>
          <a:ext cx="4419601" cy="2964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07" name="Platshållare för innehåll 3">
            <a:extLst>
              <a:ext uri="{FF2B5EF4-FFF2-40B4-BE49-F238E27FC236}">
                <a16:creationId xmlns:a16="http://schemas.microsoft.com/office/drawing/2014/main" id="{79A4335B-F62A-5B47-54EE-BED5C70B89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5170874"/>
              </p:ext>
            </p:extLst>
          </p:nvPr>
        </p:nvGraphicFramePr>
        <p:xfrm>
          <a:off x="-311150" y="3427941"/>
          <a:ext cx="4419601" cy="2964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65" name="Platshållare för innehåll 3">
            <a:extLst>
              <a:ext uri="{FF2B5EF4-FFF2-40B4-BE49-F238E27FC236}">
                <a16:creationId xmlns:a16="http://schemas.microsoft.com/office/drawing/2014/main" id="{A1C7EF91-0940-DE40-6C28-87930D015E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2945803"/>
              </p:ext>
            </p:extLst>
          </p:nvPr>
        </p:nvGraphicFramePr>
        <p:xfrm>
          <a:off x="5774267" y="-1334559"/>
          <a:ext cx="5985934" cy="4859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72" name="Platshållare för innehåll 3">
            <a:extLst>
              <a:ext uri="{FF2B5EF4-FFF2-40B4-BE49-F238E27FC236}">
                <a16:creationId xmlns:a16="http://schemas.microsoft.com/office/drawing/2014/main" id="{5BC71128-B06F-027C-FE74-D99B6CA639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7315908"/>
              </p:ext>
            </p:extLst>
          </p:nvPr>
        </p:nvGraphicFramePr>
        <p:xfrm>
          <a:off x="6758517" y="2030941"/>
          <a:ext cx="2408769" cy="1567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385" name="Platshållare för innehåll 3">
            <a:extLst>
              <a:ext uri="{FF2B5EF4-FFF2-40B4-BE49-F238E27FC236}">
                <a16:creationId xmlns:a16="http://schemas.microsoft.com/office/drawing/2014/main" id="{84F84D46-8B05-5B90-ADFC-6C369ACC5A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5314620"/>
              </p:ext>
            </p:extLst>
          </p:nvPr>
        </p:nvGraphicFramePr>
        <p:xfrm>
          <a:off x="8398933" y="2030940"/>
          <a:ext cx="2408769" cy="1567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474" name="Platshållare för innehåll 3">
            <a:extLst>
              <a:ext uri="{FF2B5EF4-FFF2-40B4-BE49-F238E27FC236}">
                <a16:creationId xmlns:a16="http://schemas.microsoft.com/office/drawing/2014/main" id="{0B4CFF4F-AB64-ABD2-A3FA-ED44FAE7C2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5292287"/>
              </p:ext>
            </p:extLst>
          </p:nvPr>
        </p:nvGraphicFramePr>
        <p:xfrm>
          <a:off x="8949267" y="3597275"/>
          <a:ext cx="1297519" cy="996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1766" name="Platshållare för innehåll 3">
            <a:extLst>
              <a:ext uri="{FF2B5EF4-FFF2-40B4-BE49-F238E27FC236}">
                <a16:creationId xmlns:a16="http://schemas.microsoft.com/office/drawing/2014/main" id="{690CD19A-D82C-0DA1-A2C4-582A6253FC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8827373"/>
              </p:ext>
            </p:extLst>
          </p:nvPr>
        </p:nvGraphicFramePr>
        <p:xfrm>
          <a:off x="6758516" y="4592107"/>
          <a:ext cx="2408769" cy="1567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1983" name="Platshållare för innehåll 3">
            <a:extLst>
              <a:ext uri="{FF2B5EF4-FFF2-40B4-BE49-F238E27FC236}">
                <a16:creationId xmlns:a16="http://schemas.microsoft.com/office/drawing/2014/main" id="{CAE115A7-1B6F-CB5D-A43B-569A39791B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1374560"/>
              </p:ext>
            </p:extLst>
          </p:nvPr>
        </p:nvGraphicFramePr>
        <p:xfrm>
          <a:off x="4409018" y="1385358"/>
          <a:ext cx="2736852" cy="2044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graphicFrame>
        <p:nvGraphicFramePr>
          <p:cNvPr id="2137" name="Platshållare för innehåll 3">
            <a:extLst>
              <a:ext uri="{FF2B5EF4-FFF2-40B4-BE49-F238E27FC236}">
                <a16:creationId xmlns:a16="http://schemas.microsoft.com/office/drawing/2014/main" id="{375CA461-CF18-4DAF-6B6A-EB65C77E8F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664504"/>
              </p:ext>
            </p:extLst>
          </p:nvPr>
        </p:nvGraphicFramePr>
        <p:xfrm>
          <a:off x="10473265" y="1851025"/>
          <a:ext cx="1392770" cy="1112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2" r:lo="rId43" r:qs="rId44" r:cs="rId45"/>
          </a:graphicData>
        </a:graphic>
      </p:graphicFrame>
      <p:graphicFrame>
        <p:nvGraphicFramePr>
          <p:cNvPr id="2193" name="Platshållare för innehåll 3">
            <a:extLst>
              <a:ext uri="{FF2B5EF4-FFF2-40B4-BE49-F238E27FC236}">
                <a16:creationId xmlns:a16="http://schemas.microsoft.com/office/drawing/2014/main" id="{4840A88B-3B70-21D3-5858-C743CC2547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567889"/>
              </p:ext>
            </p:extLst>
          </p:nvPr>
        </p:nvGraphicFramePr>
        <p:xfrm>
          <a:off x="9965266" y="2951691"/>
          <a:ext cx="2408769" cy="1567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7" r:lo="rId48" r:qs="rId49" r:cs="rId50"/>
          </a:graphicData>
        </a:graphic>
      </p:graphicFrame>
      <p:pic>
        <p:nvPicPr>
          <p:cNvPr id="2294" name="Bildobjekt 2293" descr="Wait a minute! Never mind. Blank Template - Imgflip">
            <a:extLst>
              <a:ext uri="{FF2B5EF4-FFF2-40B4-BE49-F238E27FC236}">
                <a16:creationId xmlns:a16="http://schemas.microsoft.com/office/drawing/2014/main" id="{6FC78AB1-25E7-72C2-F1B6-66CD5C15D664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8862483" y="4521243"/>
            <a:ext cx="2986615" cy="2334598"/>
          </a:xfrm>
          <a:prstGeom prst="rect">
            <a:avLst/>
          </a:prstGeom>
        </p:spPr>
      </p:pic>
      <p:pic>
        <p:nvPicPr>
          <p:cNvPr id="2295" name="Bildobjekt 2294" descr="Download Weird Meme Lol Face Picture | Wallpapers.com">
            <a:extLst>
              <a:ext uri="{FF2B5EF4-FFF2-40B4-BE49-F238E27FC236}">
                <a16:creationId xmlns:a16="http://schemas.microsoft.com/office/drawing/2014/main" id="{466E4E54-31E3-98AB-952C-DEF1B9D543CE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3179234" y="3735917"/>
            <a:ext cx="3145366" cy="2042584"/>
          </a:xfrm>
          <a:prstGeom prst="rect">
            <a:avLst/>
          </a:prstGeom>
        </p:spPr>
      </p:pic>
      <p:sp>
        <p:nvSpPr>
          <p:cNvPr id="2296" name="textruta 2295">
            <a:extLst>
              <a:ext uri="{FF2B5EF4-FFF2-40B4-BE49-F238E27FC236}">
                <a16:creationId xmlns:a16="http://schemas.microsoft.com/office/drawing/2014/main" id="{01C5D910-E60C-115C-3677-1187FFC8C7C4}"/>
              </a:ext>
            </a:extLst>
          </p:cNvPr>
          <p:cNvSpPr txBox="1"/>
          <p:nvPr/>
        </p:nvSpPr>
        <p:spPr>
          <a:xfrm>
            <a:off x="3333750" y="5778500"/>
            <a:ext cx="381000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600" b="1"/>
              <a:t>Träning i stretchad position är ''</a:t>
            </a:r>
            <a:r>
              <a:rPr lang="sv-SE" sz="1600" b="1" err="1"/>
              <a:t>superior</a:t>
            </a:r>
            <a:r>
              <a:rPr lang="sv-SE" sz="1600" b="1"/>
              <a:t>'' mot korta muskellängder! </a:t>
            </a:r>
          </a:p>
        </p:txBody>
      </p:sp>
      <p:graphicFrame>
        <p:nvGraphicFramePr>
          <p:cNvPr id="2320" name="Platshållare för innehåll 3">
            <a:extLst>
              <a:ext uri="{FF2B5EF4-FFF2-40B4-BE49-F238E27FC236}">
                <a16:creationId xmlns:a16="http://schemas.microsoft.com/office/drawing/2014/main" id="{7F97E5A8-5895-3CFC-1B7E-F1F708B71C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4881479"/>
              </p:ext>
            </p:extLst>
          </p:nvPr>
        </p:nvGraphicFramePr>
        <p:xfrm>
          <a:off x="7308850" y="3597273"/>
          <a:ext cx="1297519" cy="996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4" r:lo="rId55" r:qs="rId56" r:cs="rId57"/>
          </a:graphicData>
        </a:graphic>
      </p:graphicFrame>
      <p:pic>
        <p:nvPicPr>
          <p:cNvPr id="2367" name="Bildobjekt 2366" descr="En bild som visar text, Teckensnitt, skärmbild, linje&#10;&#10;AI-genererat innehåll kan vara felaktigt.">
            <a:extLst>
              <a:ext uri="{FF2B5EF4-FFF2-40B4-BE49-F238E27FC236}">
                <a16:creationId xmlns:a16="http://schemas.microsoft.com/office/drawing/2014/main" id="{D1DB3116-C29F-6785-9462-3B676F04918D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2397655" y="6392862"/>
            <a:ext cx="6010275" cy="46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7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text, skärmbild, nummer, Parallell&#10;&#10;AI-genererat innehåll kan vara felaktigt.">
            <a:extLst>
              <a:ext uri="{FF2B5EF4-FFF2-40B4-BE49-F238E27FC236}">
                <a16:creationId xmlns:a16="http://schemas.microsoft.com/office/drawing/2014/main" id="{CF3B550D-E1EF-1CC2-7FD0-317E938CE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609" y="378789"/>
            <a:ext cx="7706352" cy="6097186"/>
          </a:xfr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EEB134E0-A4EB-7496-050E-3998F85E6741}"/>
              </a:ext>
            </a:extLst>
          </p:cNvPr>
          <p:cNvSpPr txBox="1"/>
          <p:nvPr/>
        </p:nvSpPr>
        <p:spPr>
          <a:xfrm>
            <a:off x="1471808" y="532356"/>
            <a:ext cx="29123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/>
              <a:t>Antal: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719AE39-BF56-0437-7434-E5658768E0C8}"/>
              </a:ext>
            </a:extLst>
          </p:cNvPr>
          <p:cNvSpPr txBox="1"/>
          <p:nvPr/>
        </p:nvSpPr>
        <p:spPr>
          <a:xfrm>
            <a:off x="8444629" y="375780"/>
            <a:ext cx="31419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 b="1" u="sng"/>
              <a:t>Personerna i studien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C847123-C9B8-BDB3-436B-15D6CFB63961}"/>
              </a:ext>
            </a:extLst>
          </p:cNvPr>
          <p:cNvSpPr txBox="1"/>
          <p:nvPr/>
        </p:nvSpPr>
        <p:spPr>
          <a:xfrm>
            <a:off x="8100164" y="1012520"/>
            <a:ext cx="382043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/>
              <a:t>Väldigt vältränade individer på:</a:t>
            </a:r>
            <a:br>
              <a:rPr lang="sv-SE"/>
            </a:br>
            <a:r>
              <a:rPr lang="sv-SE" b="1"/>
              <a:t>Män:</a:t>
            </a:r>
            <a:r>
              <a:rPr lang="sv-SE"/>
              <a:t> 87 kg, 7.6 års träning</a:t>
            </a:r>
            <a:br>
              <a:rPr lang="sv-SE"/>
            </a:br>
            <a:r>
              <a:rPr lang="sv-SE" b="1"/>
              <a:t>Kvinnor:</a:t>
            </a:r>
            <a:r>
              <a:rPr lang="sv-SE"/>
              <a:t> 71kg, 6.8 års träning</a:t>
            </a:r>
          </a:p>
        </p:txBody>
      </p:sp>
      <p:pic>
        <p:nvPicPr>
          <p:cNvPr id="6" name="Bildobjekt 5" descr="A dedicated sporty couple doing squats in a gym and practicing functional  exercises | Premium AI-generated image">
            <a:extLst>
              <a:ext uri="{FF2B5EF4-FFF2-40B4-BE49-F238E27FC236}">
                <a16:creationId xmlns:a16="http://schemas.microsoft.com/office/drawing/2014/main" id="{1DB1FA9A-2FE4-7730-E980-6AD31B13F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994" y="2080683"/>
            <a:ext cx="2741096" cy="42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7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3606BF-B424-E61A-7591-090AB1E5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491" y="-126799"/>
            <a:ext cx="10515600" cy="1325563"/>
          </a:xfrm>
        </p:spPr>
        <p:txBody>
          <a:bodyPr/>
          <a:lstStyle/>
          <a:p>
            <a:r>
              <a:rPr lang="sv-SE"/>
              <a:t>Varför gjordes studien?</a:t>
            </a:r>
          </a:p>
        </p:txBody>
      </p:sp>
      <p:pic>
        <p:nvPicPr>
          <p:cNvPr id="4" name="Platshållare för innehåll 3" descr="En bild som visar text, skärmbild, Teckensnitt, linje&#10;&#10;AI-genererat innehåll kan vara felaktigt.">
            <a:extLst>
              <a:ext uri="{FF2B5EF4-FFF2-40B4-BE49-F238E27FC236}">
                <a16:creationId xmlns:a16="http://schemas.microsoft.com/office/drawing/2014/main" id="{BF1D3161-7423-2348-35D0-C07822298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374" y="1010581"/>
            <a:ext cx="7732603" cy="1598503"/>
          </a:xfrm>
        </p:spPr>
      </p:pic>
      <p:pic>
        <p:nvPicPr>
          <p:cNvPr id="3" name="Bildobjekt 2" descr="wonder&quot; Meme Templates - Imgflip">
            <a:extLst>
              <a:ext uri="{FF2B5EF4-FFF2-40B4-BE49-F238E27FC236}">
                <a16:creationId xmlns:a16="http://schemas.microsoft.com/office/drawing/2014/main" id="{387CAA21-777C-BC67-10B6-4A2466E5E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224" y="1891"/>
            <a:ext cx="3790428" cy="2814572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3A5B773E-2871-5CB2-B94C-0EA3E5D92917}"/>
              </a:ext>
            </a:extLst>
          </p:cNvPr>
          <p:cNvSpPr txBox="1"/>
          <p:nvPr/>
        </p:nvSpPr>
        <p:spPr>
          <a:xfrm>
            <a:off x="249361" y="3722288"/>
            <a:ext cx="5994806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000" b="1"/>
              <a:t>Hur ska man träna? </a:t>
            </a:r>
            <a:br>
              <a:rPr lang="sv-SE"/>
            </a:br>
            <a:r>
              <a:rPr lang="sv-SE"/>
              <a:t>- Forskare, Sociala medier och Gym-</a:t>
            </a:r>
            <a:r>
              <a:rPr lang="sv-SE" err="1"/>
              <a:t>Broes</a:t>
            </a:r>
            <a:r>
              <a:rPr lang="sv-SE"/>
              <a:t> har sen start diskuterat hur man ska träna och vad som är bra och dåligt. </a:t>
            </a:r>
          </a:p>
          <a:p>
            <a:r>
              <a:rPr lang="sv-SE"/>
              <a:t>Ett hett ämne har alltid varit just Range </a:t>
            </a:r>
            <a:r>
              <a:rPr lang="sv-SE" err="1"/>
              <a:t>of</a:t>
            </a:r>
            <a:r>
              <a:rPr lang="sv-SE"/>
              <a:t> Motion.</a:t>
            </a:r>
          </a:p>
        </p:txBody>
      </p:sp>
      <p:pic>
        <p:nvPicPr>
          <p:cNvPr id="6" name="Bildobjekt 5" descr="Fitness &amp; Training Blog | Hall Personal Training">
            <a:extLst>
              <a:ext uri="{FF2B5EF4-FFF2-40B4-BE49-F238E27FC236}">
                <a16:creationId xmlns:a16="http://schemas.microsoft.com/office/drawing/2014/main" id="{E9997137-6C05-3688-C217-B0B607E4A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167" y="4036453"/>
            <a:ext cx="4215007" cy="2824738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CDEDCF20-AAA6-385D-008A-6E5359753268}"/>
              </a:ext>
            </a:extLst>
          </p:cNvPr>
          <p:cNvSpPr txBox="1"/>
          <p:nvPr/>
        </p:nvSpPr>
        <p:spPr>
          <a:xfrm>
            <a:off x="260958" y="5636713"/>
            <a:ext cx="576197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/>
              <a:t>Tidigare knäböj studier:</a:t>
            </a:r>
            <a:br>
              <a:rPr lang="sv-SE"/>
            </a:br>
            <a:r>
              <a:rPr lang="sv-SE"/>
              <a:t>Studien öppnar upp om att prata om olika knäböj studier och dess olika Range </a:t>
            </a:r>
            <a:r>
              <a:rPr lang="sv-SE" err="1"/>
              <a:t>of</a:t>
            </a:r>
            <a:r>
              <a:rPr lang="sv-SE"/>
              <a:t> Motion på Hypertrofi.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435EACB-6CA6-7DA4-8C7A-AF275F96B86E}"/>
              </a:ext>
            </a:extLst>
          </p:cNvPr>
          <p:cNvSpPr txBox="1"/>
          <p:nvPr/>
        </p:nvSpPr>
        <p:spPr>
          <a:xfrm>
            <a:off x="349249" y="2666999"/>
            <a:ext cx="70908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/>
              <a:t>Stor fokus på Range </a:t>
            </a:r>
            <a:r>
              <a:rPr lang="sv-SE" err="1"/>
              <a:t>of</a:t>
            </a:r>
            <a:r>
              <a:rPr lang="sv-SE"/>
              <a:t> Motion och dess effekt.</a:t>
            </a:r>
          </a:p>
        </p:txBody>
      </p:sp>
    </p:spTree>
    <p:extLst>
      <p:ext uri="{BB962C8B-B14F-4D97-AF65-F5344CB8AC3E}">
        <p14:creationId xmlns:p14="http://schemas.microsoft.com/office/powerpoint/2010/main" val="17655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Bredbild</PresentationFormat>
  <Slides>31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32" baseType="lpstr">
      <vt:lpstr>Office-tema</vt:lpstr>
      <vt:lpstr>PowerPoint-presentation</vt:lpstr>
      <vt:lpstr>Innehåller: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Varför gjordes studien?</vt:lpstr>
      <vt:lpstr>PowerPoint-presentation</vt:lpstr>
      <vt:lpstr>PowerPoint-presentation</vt:lpstr>
      <vt:lpstr>PowerPoint-presentation</vt:lpstr>
      <vt:lpstr>PowerPoint-presentation</vt:lpstr>
      <vt:lpstr>Studie upplägg:</vt:lpstr>
      <vt:lpstr>PowerPoint-presentation</vt:lpstr>
      <vt:lpstr>Resultat</vt:lpstr>
      <vt:lpstr>Träningsvolym</vt:lpstr>
      <vt:lpstr>PowerPoint-presentation</vt:lpstr>
      <vt:lpstr>PowerPoint-presentation</vt:lpstr>
      <vt:lpstr>Förstå resultatet genom att: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20</cp:revision>
  <dcterms:created xsi:type="dcterms:W3CDTF">2025-01-20T13:16:13Z</dcterms:created>
  <dcterms:modified xsi:type="dcterms:W3CDTF">2025-05-22T15:47:24Z</dcterms:modified>
</cp:coreProperties>
</file>